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30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2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54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48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71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0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5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87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9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4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44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19AAF-28EF-47EB-9D50-F6532C7292F7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F9D8-AADD-4962-BE37-51BA96E82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9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7724"/>
          <a:stretch/>
        </p:blipFill>
        <p:spPr>
          <a:xfrm>
            <a:off x="0" y="-144463"/>
            <a:ext cx="12192000" cy="7074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822825"/>
            <a:ext cx="9144000" cy="314483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Myungjo Std M" panose="02020600000000000000" pitchFamily="18" charset="-128"/>
                <a:ea typeface="Adobe Myungjo Std M" panose="02020600000000000000" pitchFamily="18" charset="-128"/>
                <a:cs typeface="Browallia New" panose="020B0604020202020204" pitchFamily="34" charset="-34"/>
              </a:rPr>
              <a:t>Знакомьтесь: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Myungjo Std M" panose="02020600000000000000" pitchFamily="18" charset="-128"/>
                <a:ea typeface="Adobe Myungjo Std M" panose="02020600000000000000" pitchFamily="18" charset="-128"/>
                <a:cs typeface="Browallia New" panose="020B0604020202020204" pitchFamily="34" charset="-34"/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Myungjo Std M" panose="02020600000000000000" pitchFamily="18" charset="-128"/>
                <a:ea typeface="Adobe Myungjo Std M" panose="02020600000000000000" pitchFamily="18" charset="-128"/>
                <a:cs typeface="Browallia New" panose="020B0604020202020204" pitchFamily="34" charset="-34"/>
              </a:rPr>
              <a:t>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Myungjo Std M" panose="02020600000000000000" pitchFamily="18" charset="-128"/>
                <a:ea typeface="Adobe Myungjo Std M" panose="02020600000000000000" pitchFamily="18" charset="-128"/>
                <a:cs typeface="Browallia New" panose="020B0604020202020204" pitchFamily="34" charset="-34"/>
              </a:rPr>
              <a:t>рофессия врач!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Myungjo Std M" panose="02020600000000000000" pitchFamily="18" charset="-128"/>
              <a:ea typeface="Adobe Myungjo Std M" panose="02020600000000000000" pitchFamily="18" charset="-128"/>
              <a:cs typeface="Browallia New" panose="020B0604020202020204" pitchFamily="34" charset="-34"/>
            </a:endParaRPr>
          </a:p>
        </p:txBody>
      </p:sp>
      <p:sp>
        <p:nvSpPr>
          <p:cNvPr id="5" name="AutoShape 2" descr="http://tr.stockfresh.com/thumbs/aiel/255203_doktorlar-reklam-ayakta-kutu-i%C5%9F-g%C3%BCl%C3%BCmsem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6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Аннотация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врач?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43965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Врач – лицо, посвящающее свои знания и умения предупреждению и лечению заболеваний и укреплению здоровья человека!</a:t>
            </a:r>
            <a:endParaRPr lang="ru-RU" dirty="0"/>
          </a:p>
        </p:txBody>
      </p:sp>
      <p:pic>
        <p:nvPicPr>
          <p:cNvPr id="2050" name="Picture 2" descr="http://slantsy-crb.ru/images/CRB/Risunki/pediat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89" y="2785630"/>
            <a:ext cx="5436436" cy="421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93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zzrenie.ru/wp-content/uploads/2016/07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6038" y="3043247"/>
            <a:ext cx="2534652" cy="255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0.liveinternet.ru/images/attach/c/5/85/87/85087468_large_2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249" y="192505"/>
            <a:ext cx="2298867" cy="226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ou24.ru/307/images/stories/psiholog/04_15_professii/25pro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"/>
            <a:ext cx="2463370" cy="364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2972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Adobe Myungjo Std M</vt:lpstr>
      <vt:lpstr>Arial</vt:lpstr>
      <vt:lpstr>Browallia New</vt:lpstr>
      <vt:lpstr>Calibri</vt:lpstr>
      <vt:lpstr>Calibri Light</vt:lpstr>
      <vt:lpstr>Тема Office</vt:lpstr>
      <vt:lpstr>Знакомьтесь: Профессия врач!</vt:lpstr>
      <vt:lpstr>Аннотация </vt:lpstr>
      <vt:lpstr>Кто такой врач?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Знакомьтесь: Профессия врач!</dc:title>
  <dc:creator>Lina</dc:creator>
  <cp:lastModifiedBy>Lina</cp:lastModifiedBy>
  <cp:revision>4</cp:revision>
  <dcterms:created xsi:type="dcterms:W3CDTF">2017-04-08T15:22:22Z</dcterms:created>
  <dcterms:modified xsi:type="dcterms:W3CDTF">2017-04-08T15:52:39Z</dcterms:modified>
</cp:coreProperties>
</file>