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2" r:id="rId5"/>
    <p:sldId id="263" r:id="rId6"/>
    <p:sldId id="264" r:id="rId7"/>
    <p:sldId id="265" r:id="rId8"/>
    <p:sldId id="274" r:id="rId9"/>
    <p:sldId id="271" r:id="rId10"/>
    <p:sldId id="270" r:id="rId11"/>
    <p:sldId id="273" r:id="rId12"/>
    <p:sldId id="266" r:id="rId13"/>
    <p:sldId id="267" r:id="rId14"/>
    <p:sldId id="258" r:id="rId15"/>
    <p:sldId id="269" r:id="rId16"/>
    <p:sldId id="268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45F02-7DAE-4672-8331-7EA981FCA85B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717A-1E25-41BB-97B2-6F8E1F3A1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45F02-7DAE-4672-8331-7EA981FCA85B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717A-1E25-41BB-97B2-6F8E1F3A1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45F02-7DAE-4672-8331-7EA981FCA85B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717A-1E25-41BB-97B2-6F8E1F3A1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45F02-7DAE-4672-8331-7EA981FCA85B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717A-1E25-41BB-97B2-6F8E1F3A1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45F02-7DAE-4672-8331-7EA981FCA85B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717A-1E25-41BB-97B2-6F8E1F3A1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45F02-7DAE-4672-8331-7EA981FCA85B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717A-1E25-41BB-97B2-6F8E1F3A1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45F02-7DAE-4672-8331-7EA981FCA85B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717A-1E25-41BB-97B2-6F8E1F3A1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45F02-7DAE-4672-8331-7EA981FCA85B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717A-1E25-41BB-97B2-6F8E1F3A1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45F02-7DAE-4672-8331-7EA981FCA85B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717A-1E25-41BB-97B2-6F8E1F3A1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45F02-7DAE-4672-8331-7EA981FCA85B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717A-1E25-41BB-97B2-6F8E1F3A1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45F02-7DAE-4672-8331-7EA981FCA85B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717A-1E25-41BB-97B2-6F8E1F3A1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45F02-7DAE-4672-8331-7EA981FCA85B}" type="datetimeFigureOut">
              <a:rPr lang="ru-RU" smtClean="0"/>
              <a:pPr/>
              <a:t>13.05.2017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0717A-1E25-41BB-97B2-6F8E1F3A1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m3-tub-ru.yandex.net/i?id=a4e9fe23a763a9e0c6d3f147255ad89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420888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Роль сюжетно – ролевой игры в ознакомлении с профессиями.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3886200"/>
            <a:ext cx="4427984" cy="1752600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dirty="0" smtClean="0"/>
              <a:t>Выполнила                                                                         воспитатель первой</a:t>
            </a:r>
          </a:p>
          <a:p>
            <a:pPr algn="r"/>
            <a:r>
              <a:rPr lang="ru-RU" dirty="0" smtClean="0"/>
              <a:t>кв. категории </a:t>
            </a:r>
          </a:p>
          <a:p>
            <a:pPr algn="r"/>
            <a:r>
              <a:rPr lang="ru-RU" dirty="0" smtClean="0"/>
              <a:t>Козлова Оксана Геннадьевна         </a:t>
            </a:r>
            <a:endParaRPr lang="ru-RU" dirty="0"/>
          </a:p>
        </p:txBody>
      </p:sp>
      <p:pic>
        <p:nvPicPr>
          <p:cNvPr id="1026" name="Picture 2" descr="C:\Users\Админ\Desktop\дети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852936"/>
            <a:ext cx="4788024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3-tub-ru.yandex.net/i?id=a4e9fe23a763a9e0c6d3f147255ad89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Знакомство с профессией продавец.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\Desktop\P108016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340768"/>
            <a:ext cx="3600400" cy="2723116"/>
          </a:xfrm>
          <a:prstGeom prst="rect">
            <a:avLst/>
          </a:prstGeom>
          <a:noFill/>
        </p:spPr>
      </p:pic>
      <p:pic>
        <p:nvPicPr>
          <p:cNvPr id="1027" name="Picture 3" descr="C:\Users\Админ\Desktop\P108016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27916" y="2852936"/>
            <a:ext cx="5028051" cy="3771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m3-tub-ru.yandex.net/i?id=a4e9fe23a763a9e0c6d3f147255ad89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Экскурсия на почту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Админ\Desktop\P10801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3717032"/>
            <a:ext cx="3899926" cy="2924944"/>
          </a:xfrm>
          <a:prstGeom prst="rect">
            <a:avLst/>
          </a:prstGeom>
          <a:noFill/>
        </p:spPr>
      </p:pic>
      <p:pic>
        <p:nvPicPr>
          <p:cNvPr id="3075" name="Picture 3" descr="C:\Users\Админ\Desktop\P108016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3" y="692696"/>
            <a:ext cx="3696411" cy="2772308"/>
          </a:xfrm>
          <a:prstGeom prst="rect">
            <a:avLst/>
          </a:prstGeom>
          <a:noFill/>
        </p:spPr>
      </p:pic>
      <p:pic>
        <p:nvPicPr>
          <p:cNvPr id="3076" name="Picture 4" descr="C:\Users\Админ\Desktop\P108015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60031" y="692696"/>
            <a:ext cx="3827917" cy="2870938"/>
          </a:xfrm>
          <a:prstGeom prst="rect">
            <a:avLst/>
          </a:prstGeom>
          <a:noFill/>
        </p:spPr>
      </p:pic>
      <p:pic>
        <p:nvPicPr>
          <p:cNvPr id="3077" name="Picture 5" descr="C:\Users\Админ\Desktop\P108015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5535" y="3789040"/>
            <a:ext cx="3827917" cy="2870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3-tub-ru.yandex.net/i?id=a4e9fe23a763a9e0c6d3f147255ad89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79512" y="316868"/>
            <a:ext cx="828092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каждом возрастном этапе ознакомления с профессиями через сюжетно-ролевую игру, проводится с постепенным усложнением ее содержания и характера.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Админ\Desktop\detsad-252483-142193165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3" y="3212976"/>
            <a:ext cx="4296709" cy="3218654"/>
          </a:xfrm>
          <a:prstGeom prst="rect">
            <a:avLst/>
          </a:prstGeom>
          <a:noFill/>
        </p:spPr>
      </p:pic>
      <p:pic>
        <p:nvPicPr>
          <p:cNvPr id="12291" name="Picture 3" descr="C:\Users\Админ\Desktop\i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6942" y="1772816"/>
            <a:ext cx="4572000" cy="30785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3-tub-ru.yandex.net/i?id=a4e9fe23a763a9e0c6d3f147255ad89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755576" y="27971"/>
            <a:ext cx="77048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 II младшей группе развиваются игры, изображающие труд взрослых в детском саду, работу водителей, летчиков. Дети в игре начинают повторять действия людей разных специальностей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https://i.mycdn.me/image?id=853109767192&amp;t=3&amp;plc=WEB&amp;tkn=*vl452WX1imTMal4NVtg3OOAXmcU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340768"/>
            <a:ext cx="4424631" cy="3168352"/>
          </a:xfrm>
          <a:prstGeom prst="rect">
            <a:avLst/>
          </a:prstGeom>
          <a:noFill/>
        </p:spPr>
      </p:pic>
      <p:pic>
        <p:nvPicPr>
          <p:cNvPr id="9220" name="Picture 4" descr="https://i.mycdn.me/image?id=853109772312&amp;t=3&amp;plc=WEB&amp;tkn=*S-EztDHOb2YBwx4fIAXoIg7pxeQ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39952" y="3068960"/>
            <a:ext cx="4846356" cy="36436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3-tub-ru.yandex.net/i?id=a4e9fe23a763a9e0c6d3f147255ad89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142506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средней группе появляются игры с более сложным сюжетом: построение дома (работа строителей), перевоз пассажиров и грузов (водители автобусов и грузовых машин), труд врачей, медсестер, продавцов. Дети начинают сами придумывать несложные сюжеты, изготовлять некоторые необходимые для игр предметы, игрушки.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i.mycdn.me/image?id=853109765912&amp;t=3&amp;plc=WEB&amp;tkn=*1vG84Srb-vsBgRIfOD-ElU6zBVA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844824"/>
            <a:ext cx="4187957" cy="3140968"/>
          </a:xfrm>
          <a:prstGeom prst="rect">
            <a:avLst/>
          </a:prstGeom>
          <a:noFill/>
        </p:spPr>
      </p:pic>
      <p:pic>
        <p:nvPicPr>
          <p:cNvPr id="8196" name="Picture 4" descr="https://i.mycdn.me/image?id=853109767704&amp;t=3&amp;plc=WEB&amp;tkn=*ph3J9GBsYunupya5FVFyx9Nr5K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3122966"/>
            <a:ext cx="4536504" cy="34023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3-tub-ru.yandex.net/i?id=a4e9fe23a763a9e0c6d3f147255ad89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0"/>
            <a:ext cx="87129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В старшей группе поощряются игры, показывающие работу учреждений (магазин, аптека, поликлиника). Совершенствуются игры, в которых отражены отдельные профессии (продавца, почтальона, актера, врача, полицейского, шофера, моряка, летчика). В играх на тему "транспорт" совершенствуются знания правил дорожного движения. </a:t>
            </a:r>
          </a:p>
        </p:txBody>
      </p:sp>
      <p:pic>
        <p:nvPicPr>
          <p:cNvPr id="7170" name="Picture 2" descr="https://i.mycdn.me/image?id=852953399325&amp;t=3&amp;plc=WEB&amp;tkn=*oz0tmyANRZg6NouwwpFI8EkU1w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1700808"/>
            <a:ext cx="6576731" cy="49325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3-tub-ru.yandex.net/i?id=a4e9fe23a763a9e0c6d3f147255ad89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117820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Дошкольники седьмого года жизни продолжают изображать в сюжетно-ролевых играх работу членов семьи, быт, труд людей. Расширяются и углубляются представления о разных специальностях: на пароходе есть не только капитан, но и штурман, матрос, кок и т.д. развивается способность детей самим намечать тему игры, дети учатся комбинировать свои непосредственные жизненные впечатления со знаниями, приобретенными из рассказов, картин, книг.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i.mycdn.me/image?id=852953388061&amp;t=3&amp;plc=WEB&amp;tkn=*NyndPpkLFzVnQc5p2LNb-3huUdk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564904"/>
            <a:ext cx="3168352" cy="3096344"/>
          </a:xfrm>
          <a:prstGeom prst="rect">
            <a:avLst/>
          </a:prstGeom>
          <a:noFill/>
        </p:spPr>
      </p:pic>
      <p:pic>
        <p:nvPicPr>
          <p:cNvPr id="6148" name="Picture 4" descr="https://i.mycdn.me/image?id=852953418269&amp;t=3&amp;plc=WEB&amp;tkn=*R2ivx-q5rr6pMhNaGC3j1mVjIkk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07904" y="2204864"/>
            <a:ext cx="5416824" cy="4062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3-tub-ru.yandex.net/i?id=a4e9fe23a763a9e0c6d3f147255ad89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229600" cy="1872208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endParaRPr lang="ru-RU" sz="6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3-tub-ru.yandex.net/i?id=a4e9fe23a763a9e0c6d3f147255ad89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1967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Ведущим видом деятельности </a:t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детей дошкольного возраста является игра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дмин\Desktop\игра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1772816"/>
            <a:ext cx="7021168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3-tub-ru.yandex.net/i?id=a4e9fe23a763a9e0c6d3f147255ad89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Сюжетно-ролевая игра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8686800" cy="5217443"/>
          </a:xfrm>
        </p:spPr>
        <p:txBody>
          <a:bodyPr/>
          <a:lstStyle/>
          <a:p>
            <a:pPr algn="r">
              <a:buNone/>
            </a:pPr>
            <a:r>
              <a:rPr lang="ru-RU" dirty="0" smtClean="0"/>
              <a:t>       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это основной вид игры ребёнка </a:t>
            </a:r>
          </a:p>
          <a:p>
            <a:pPr algn="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дошкольного возраста.</a:t>
            </a:r>
          </a:p>
          <a:p>
            <a:pPr algn="r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 сюжетно-ролевой игре происходит воспроизведение детьми взрослого мира.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1026" name="Picture 2" descr="C:\Users\Админ\Desktop\Фото к конкурсу\С.Р. ИГРЫ\Рисунок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90076" y="3073543"/>
            <a:ext cx="5038108" cy="37844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m3-tub-ru.yandex.net/i?id=a4e9fe23a763a9e0c6d3f147255ad89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3" name="Picture 3" descr="C:\Users\Админ\Desktop\Фото к конкурсу\С.Р. ИГРЫ\Рисунок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3284984"/>
            <a:ext cx="4047323" cy="3240360"/>
          </a:xfrm>
          <a:prstGeom prst="rect">
            <a:avLst/>
          </a:prstGeom>
          <a:noFill/>
        </p:spPr>
      </p:pic>
      <p:pic>
        <p:nvPicPr>
          <p:cNvPr id="5122" name="Picture 2" descr="C:\Users\Админ\Desktop\Фото к конкурсу\С.Р. ИГРЫ\Рисунок4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260648"/>
            <a:ext cx="4355976" cy="3639116"/>
          </a:xfrm>
          <a:prstGeom prst="rect">
            <a:avLst/>
          </a:prstGeom>
          <a:noFill/>
        </p:spPr>
      </p:pic>
      <p:pic>
        <p:nvPicPr>
          <p:cNvPr id="5126" name="Picture 6" descr="C:\Users\Админ\Desktop\Фото к конкурсу\С.Р. ИГРЫ\Рисунок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1335170">
            <a:off x="4886049" y="404737"/>
            <a:ext cx="3848443" cy="2695756"/>
          </a:xfrm>
          <a:prstGeom prst="rect">
            <a:avLst/>
          </a:prstGeom>
          <a:noFill/>
        </p:spPr>
      </p:pic>
      <p:pic>
        <p:nvPicPr>
          <p:cNvPr id="5129" name="Picture 9" descr="C:\Users\Админ\Desktop\Рисунок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9552" y="4149080"/>
            <a:ext cx="3384376" cy="25417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m3-tub-ru.yandex.net/i?id=a4e9fe23a763a9e0c6d3f147255ad89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188640"/>
            <a:ext cx="55081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0" y="188913"/>
            <a:ext cx="3008313" cy="612616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Игра фантазии и свобода в реализации замысла игры позволяет ребенку ощутить себя частью взрослого мира, вжиться в любую профессию, которые в реальной жизни ему еще не скоро будут доступны</a:t>
            </a:r>
            <a:endParaRPr lang="ru-RU" sz="2800" b="1" i="1" dirty="0"/>
          </a:p>
        </p:txBody>
      </p:sp>
      <p:pic>
        <p:nvPicPr>
          <p:cNvPr id="9218" name="Picture 2" descr="C:\Users\Админ\Desktop\Рисунок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87824" y="980728"/>
            <a:ext cx="5976664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3-tub-ru.yandex.net/i?id=a4e9fe23a763a9e0c6d3f147255ad89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C:\Users\Админ\Desktop\Рисунок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3212976"/>
            <a:ext cx="4130818" cy="3274690"/>
          </a:xfrm>
          <a:prstGeom prst="rect">
            <a:avLst/>
          </a:prstGeom>
          <a:noFill/>
        </p:spPr>
      </p:pic>
      <p:pic>
        <p:nvPicPr>
          <p:cNvPr id="10243" name="Picture 3" descr="C:\Users\Админ\Desktop\Рисунок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2941458"/>
            <a:ext cx="4464496" cy="348632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Особенность </a:t>
            </a:r>
            <a:r>
              <a:rPr lang="ru-RU" sz="2800" b="1" i="1" dirty="0"/>
              <a:t>сюжетно-ролевой игры в том, что она носит творческий характер. Творческие способности детей проявляются уже в том, что они создают замысел и разворачивают сюжет игры.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3-tub-ru.yandex.net/i?id=a4e9fe23a763a9e0c6d3f147255ad89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Сюжетно-ролевая игра является коллективной игрой, в процессе которой дети сами устанавливают игровые правила, следят за их выполнением, регулируют взаимоотношения.</a:t>
            </a:r>
          </a:p>
        </p:txBody>
      </p:sp>
      <p:pic>
        <p:nvPicPr>
          <p:cNvPr id="3" name="Picture 5" descr="C:\Users\Админ\Desktop\Рисунок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628800"/>
            <a:ext cx="4852336" cy="3465516"/>
          </a:xfrm>
          <a:prstGeom prst="rect">
            <a:avLst/>
          </a:prstGeom>
          <a:noFill/>
        </p:spPr>
      </p:pic>
      <p:pic>
        <p:nvPicPr>
          <p:cNvPr id="11266" name="Picture 2" descr="C:\Users\Админ\Desktop\Фото к конкурсу\РАЗНОЕ\Рисунок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2934195"/>
            <a:ext cx="4283968" cy="32160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3-tub-ru.yandex.net/i?id=a4e9fe23a763a9e0c6d3f147255ad89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Полиция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s://i.mycdn.me/image?id=853109771032&amp;t=3&amp;plc=WEB&amp;tkn=*EjoAv6HxYAo4noLMHZYLWr-6i0I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620688"/>
            <a:ext cx="6768752" cy="60636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3-tub-ru.yandex.net/i?id=a4e9fe23a763a9e0c6d3f147255ad899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Users\Админ\Desktop\P108016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79979" y="404664"/>
            <a:ext cx="4764021" cy="3573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Знакомство с профессией фармацевта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Админ\Desktop\P108016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19" y="2564904"/>
            <a:ext cx="5196069" cy="38970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1646</TotalTime>
  <Words>161</Words>
  <Application>Microsoft Office PowerPoint</Application>
  <PresentationFormat>Экран (4:3)</PresentationFormat>
  <Paragraphs>24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Роль сюжетно – ролевой игры в ознакомлении с профессиями.</vt:lpstr>
      <vt:lpstr>Ведущим видом деятельности  детей дошкольного возраста является игра</vt:lpstr>
      <vt:lpstr>Сюжетно-ролевая игра</vt:lpstr>
      <vt:lpstr>Слайд 4</vt:lpstr>
      <vt:lpstr>Слайд 5</vt:lpstr>
      <vt:lpstr>Особенность сюжетно-ролевой игры в том, что она носит творческий характер. Творческие способности детей проявляются уже в том, что они создают замысел и разворачивают сюжет игры.</vt:lpstr>
      <vt:lpstr>Сюжетно-ролевая игра является коллективной игрой, в процессе которой дети сами устанавливают игровые правила, следят за их выполнением, регулируют взаимоотношения.</vt:lpstr>
      <vt:lpstr>Полиция</vt:lpstr>
      <vt:lpstr>Знакомство с профессией фармацевта</vt:lpstr>
      <vt:lpstr>Знакомство с профессией продавец.</vt:lpstr>
      <vt:lpstr>Экскурсия на почту</vt:lpstr>
      <vt:lpstr>Слайд 12</vt:lpstr>
      <vt:lpstr>Слайд 13</vt:lpstr>
      <vt:lpstr>Слайд 14</vt:lpstr>
      <vt:lpstr>Слайд 15</vt:lpstr>
      <vt:lpstr>Слайд 16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сюжетно – ролевой игры в ознакомлении с профессиями.</dc:title>
  <dc:creator>Админ</dc:creator>
  <cp:lastModifiedBy>Админ</cp:lastModifiedBy>
  <cp:revision>63</cp:revision>
  <dcterms:created xsi:type="dcterms:W3CDTF">2017-03-12T09:19:39Z</dcterms:created>
  <dcterms:modified xsi:type="dcterms:W3CDTF">2017-05-14T08:05:26Z</dcterms:modified>
</cp:coreProperties>
</file>