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70456"/>
            <a:ext cx="8915399" cy="450692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Georgia" panose="02040502050405020303" pitchFamily="18" charset="0"/>
              </a:rPr>
              <a:t>«О, сколько нам открытий чудных готовит просвещенья дух»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А. С. Пушкин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57951" r="70907"/>
          <a:stretch/>
        </p:blipFill>
        <p:spPr>
          <a:xfrm>
            <a:off x="1099971" y="3451539"/>
            <a:ext cx="2978484" cy="242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894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Народная мудрость гласит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1673" y="2133600"/>
            <a:ext cx="10512939" cy="3777622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latin typeface="Georgia" panose="02040502050405020303" pitchFamily="18" charset="0"/>
              </a:rPr>
              <a:t>1. Красив тот, кто умеет мыслить.</a:t>
            </a:r>
          </a:p>
          <a:p>
            <a:pPr marL="0" indent="0">
              <a:buNone/>
            </a:pPr>
            <a:r>
              <a:rPr lang="ru-RU" sz="4000" dirty="0" smtClean="0">
                <a:latin typeface="Georgia" panose="02040502050405020303" pitchFamily="18" charset="0"/>
              </a:rPr>
              <a:t>2. Ищешь трудность, находишь мудрость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363" y="3777653"/>
            <a:ext cx="2495886" cy="283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035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86445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162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153" y="624110"/>
            <a:ext cx="9839459" cy="591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87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7314" y="289259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Выпишите </a:t>
            </a:r>
            <a:r>
              <a:rPr lang="ru-RU" dirty="0">
                <a:latin typeface="Georgia" panose="02040502050405020303" pitchFamily="18" charset="0"/>
              </a:rPr>
              <a:t>предложения вставляя пропущенные слова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4113" y="1785871"/>
            <a:ext cx="10178088" cy="3777622"/>
          </a:xfrm>
        </p:spPr>
        <p:txBody>
          <a:bodyPr/>
          <a:lstStyle/>
          <a:p>
            <a:pPr marL="0" indent="0">
              <a:buNone/>
            </a:pPr>
            <a:r>
              <a:rPr lang="ru-RU" sz="3600" i="1" dirty="0" smtClean="0">
                <a:latin typeface="Georgia" panose="02040502050405020303" pitchFamily="18" charset="0"/>
              </a:rPr>
              <a:t>Погода </a:t>
            </a:r>
            <a:r>
              <a:rPr lang="ru-RU" sz="3600" i="1" dirty="0">
                <a:latin typeface="Georgia" panose="02040502050405020303" pitchFamily="18" charset="0"/>
              </a:rPr>
              <a:t>стояла ____________. Мы сели на ___________ парусник. Вокруг было __________ море. </a:t>
            </a:r>
            <a:endParaRPr lang="ru-RU" sz="36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600" i="1" dirty="0">
                <a:latin typeface="Georgia" panose="02040502050405020303" pitchFamily="18" charset="0"/>
              </a:rPr>
              <a:t>Нас ждали ____________ приключения.</a:t>
            </a:r>
            <a:endParaRPr lang="ru-RU" sz="36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600" i="1" dirty="0">
                <a:latin typeface="Georgia" panose="02040502050405020303" pitchFamily="18" charset="0"/>
              </a:rPr>
              <a:t>(</a:t>
            </a:r>
            <a:r>
              <a:rPr lang="ru-RU" sz="3600" b="1" i="1" dirty="0">
                <a:latin typeface="Georgia" panose="02040502050405020303" pitchFamily="18" charset="0"/>
              </a:rPr>
              <a:t>синее, ясная, интересные, красивый)</a:t>
            </a:r>
            <a:endParaRPr lang="ru-RU" sz="3600" b="1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617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558" y="1123166"/>
            <a:ext cx="8911687" cy="128089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Georgia" panose="02040502050405020303" pitchFamily="18" charset="0"/>
              </a:rPr>
              <a:t>   Имя прилагательное          Имя существительное</a:t>
            </a:r>
            <a:endParaRPr lang="ru-RU" sz="2800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0423" y="2404056"/>
            <a:ext cx="8915400" cy="2721735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latin typeface="Georgia" panose="02040502050405020303" pitchFamily="18" charset="0"/>
              </a:rPr>
              <a:t>Новенький                         настроение  </a:t>
            </a:r>
            <a:endParaRPr lang="ru-RU" sz="32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Georgia" panose="02040502050405020303" pitchFamily="18" charset="0"/>
              </a:rPr>
              <a:t>Праздничное                   смородина</a:t>
            </a:r>
            <a:endParaRPr lang="ru-RU" sz="32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Georgia" panose="02040502050405020303" pitchFamily="18" charset="0"/>
              </a:rPr>
              <a:t>Душистая                            костюм</a:t>
            </a:r>
            <a:endParaRPr lang="ru-RU" sz="32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Georgia" panose="02040502050405020303" pitchFamily="18" charset="0"/>
              </a:rPr>
              <a:t>Голосистые                         соловьи</a:t>
            </a:r>
            <a:endParaRPr lang="ru-RU" sz="32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3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8502" y="2172236"/>
            <a:ext cx="8397025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Georgia" panose="02040502050405020303" pitchFamily="18" charset="0"/>
              </a:rPr>
              <a:t>Новенький костюм </a:t>
            </a:r>
            <a:r>
              <a:rPr lang="ru-RU" sz="3200" b="1" dirty="0">
                <a:latin typeface="Georgia" panose="02040502050405020303" pitchFamily="18" charset="0"/>
              </a:rPr>
              <a:t> </a:t>
            </a:r>
            <a:endParaRPr lang="ru-RU" sz="32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latin typeface="Georgia" panose="02040502050405020303" pitchFamily="18" charset="0"/>
              </a:rPr>
              <a:t>Праздничное настроение </a:t>
            </a:r>
            <a:r>
              <a:rPr lang="ru-RU" sz="3200" b="1" dirty="0">
                <a:latin typeface="Georgia" panose="02040502050405020303" pitchFamily="18" charset="0"/>
              </a:rPr>
              <a:t>                 </a:t>
            </a:r>
            <a:endParaRPr lang="ru-RU" sz="32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Georgia" panose="02040502050405020303" pitchFamily="18" charset="0"/>
              </a:rPr>
              <a:t>Душистая </a:t>
            </a:r>
            <a:r>
              <a:rPr lang="ru-RU" sz="3200" b="1" dirty="0" smtClean="0">
                <a:latin typeface="Georgia" panose="02040502050405020303" pitchFamily="18" charset="0"/>
              </a:rPr>
              <a:t>смородина</a:t>
            </a:r>
            <a:r>
              <a:rPr lang="ru-RU" sz="3200" b="1" dirty="0">
                <a:latin typeface="Georgia" panose="02040502050405020303" pitchFamily="18" charset="0"/>
              </a:rPr>
              <a:t>                           </a:t>
            </a:r>
            <a:endParaRPr lang="ru-RU" sz="3200" b="1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latin typeface="Georgia" panose="02040502050405020303" pitchFamily="18" charset="0"/>
              </a:rPr>
              <a:t>Голосистые соловьи </a:t>
            </a:r>
            <a:r>
              <a:rPr lang="ru-RU" sz="3200" b="1" dirty="0">
                <a:latin typeface="Georgia" panose="02040502050405020303" pitchFamily="18" charset="0"/>
              </a:rPr>
              <a:t>                      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022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Запишите слова, вставляя пропущенные орфограммы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dirty="0" err="1">
                <a:latin typeface="Georgia" panose="02040502050405020303" pitchFamily="18" charset="0"/>
              </a:rPr>
              <a:t>Обл_ко</a:t>
            </a:r>
            <a:endParaRPr lang="ru-RU" sz="4400" dirty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4400" dirty="0">
                <a:latin typeface="Georgia" panose="02040502050405020303" pitchFamily="18" charset="0"/>
              </a:rPr>
              <a:t> </a:t>
            </a:r>
            <a:r>
              <a:rPr lang="ru-RU" sz="4400" dirty="0" err="1">
                <a:latin typeface="Georgia" panose="02040502050405020303" pitchFamily="18" charset="0"/>
              </a:rPr>
              <a:t>Д_р_га</a:t>
            </a:r>
            <a:endParaRPr lang="ru-RU" sz="4400" dirty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4400" dirty="0">
                <a:latin typeface="Georgia" panose="02040502050405020303" pitchFamily="18" charset="0"/>
              </a:rPr>
              <a:t> </a:t>
            </a:r>
            <a:r>
              <a:rPr lang="ru-RU" sz="4400" dirty="0" err="1">
                <a:latin typeface="Georgia" panose="02040502050405020303" pitchFamily="18" charset="0"/>
              </a:rPr>
              <a:t>За_ц</a:t>
            </a:r>
            <a:endParaRPr lang="ru-RU" sz="4400" dirty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4400" dirty="0">
                <a:latin typeface="Georgia" panose="02040502050405020303" pitchFamily="18" charset="0"/>
              </a:rPr>
              <a:t> </a:t>
            </a:r>
            <a:r>
              <a:rPr lang="ru-RU" sz="4400" dirty="0" err="1">
                <a:latin typeface="Georgia" panose="02040502050405020303" pitchFamily="18" charset="0"/>
              </a:rPr>
              <a:t>Цв_ты</a:t>
            </a:r>
            <a:endParaRPr lang="ru-RU" sz="44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4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</TotalTime>
  <Words>82</Words>
  <Application>Microsoft Office PowerPoint</Application>
  <PresentationFormat>Широкоэкранный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Georgia</vt:lpstr>
      <vt:lpstr>Wingdings 3</vt:lpstr>
      <vt:lpstr>Легкий дым</vt:lpstr>
      <vt:lpstr>«О, сколько нам открытий чудных готовит просвещенья дух»  А. С. Пушкин</vt:lpstr>
      <vt:lpstr>Народная мудрость гласит</vt:lpstr>
      <vt:lpstr>Презентация PowerPoint</vt:lpstr>
      <vt:lpstr>Презентация PowerPoint</vt:lpstr>
      <vt:lpstr>Выпишите предложения вставляя пропущенные слова. </vt:lpstr>
      <vt:lpstr>   Имя прилагательное          Имя существительное</vt:lpstr>
      <vt:lpstr>Проверь:</vt:lpstr>
      <vt:lpstr>Запишите слова, вставляя пропущенные орфограммы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«О, сколько нам открытий чудных готовит просвещенья дух»  А. С. Пушкин</dc:title>
  <dc:creator>Usr</dc:creator>
  <cp:lastModifiedBy>Usr</cp:lastModifiedBy>
  <cp:revision>2</cp:revision>
  <dcterms:created xsi:type="dcterms:W3CDTF">2017-03-02T20:43:48Z</dcterms:created>
  <dcterms:modified xsi:type="dcterms:W3CDTF">2017-03-02T21:00:09Z</dcterms:modified>
</cp:coreProperties>
</file>