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7"/>
  </p:notesMasterIdLst>
  <p:sldIdLst>
    <p:sldId id="25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62" r:id="rId13"/>
    <p:sldId id="290" r:id="rId14"/>
    <p:sldId id="291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476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33147-06F2-4AED-A000-795722B33653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85D3D0-5002-47DB-A1F3-5D2BB24A4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91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81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93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902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739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07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789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909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797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11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19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47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38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48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24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63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44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compose/?mailto=mailto:lukomorye_ds@mail.ru" TargetMode="External"/><Relationship Id="rId2" Type="http://schemas.openxmlformats.org/officeDocument/2006/relationships/hyperlink" Target="https://e.mail.ru/compose/?mailto=mailto:vpodschool@list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lukomorieug.minobr63.ru/wordpress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img_url=http://xn--1-7sbygkhej4a3k.xn--p1ai/uploads/jelektricheskijj-telegraf/foto/1.jpg&amp;iorient=&amp;icolor=&amp;site=&amp;text=%D1%82%D0%B5%D0%BB%D0%B5%D0%B3%D1%80%D0%B0%D1%84%20%D0%B8%20%D1%82%D0%B5%D0%BB%D0%B5%D1%84%D0%BE%D0%BD%20%D0%B2%2019%20%D0%B2%D0%B5%D0%BA%D0%B5&amp;wp=&amp;pos=29&amp;isize=&amp;type=&amp;recent=&amp;rpt=simage&amp;itype=&amp;nojs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img_url=http://upload.wikimedia.org/wikipedia/commons/1/15/1896_telephone.jpg&amp;iorient=&amp;icolor=&amp;p=2&amp;site=&amp;text=%D1%82%D0%B5%D0%BB%D0%B5%D0%B3%D1%80%D0%B0%D1%84%20%D0%B8%20%D1%82%D0%B5%D0%BB%D0%B5%D1%84%D0%BE%D0%BD%20%D0%B2%2019%20%D0%B2%D0%B5%D0%BA%D0%B5&amp;wp=&amp;pos=87&amp;isize=&amp;type=&amp;recent=&amp;rpt=simage&amp;itype=&amp;nojs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395536" y="2132856"/>
            <a:ext cx="80294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sz="4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Клубный час </a:t>
            </a:r>
            <a:endParaRPr lang="ru-RU" sz="4400" b="1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 тайна</a:t>
            </a:r>
            <a:r>
              <a:rPr lang="ru-RU" sz="4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»:</a:t>
            </a:r>
          </a:p>
          <a:p>
            <a:pPr algn="ctr"/>
            <a:r>
              <a:rPr lang="ru-RU" sz="4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танция «СВЯЗИСТЫ</a:t>
            </a:r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часть</a:t>
            </a:r>
            <a:endParaRPr lang="ru-RU" sz="44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2255217" y="5661248"/>
            <a:ext cx="6553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C10B8"/>
                </a:solidFill>
              </a:rPr>
              <a:t>Подготовила:  </a:t>
            </a:r>
            <a:endParaRPr lang="ru-RU" altLang="ru-RU" sz="1800" b="1" dirty="0">
              <a:solidFill>
                <a:srgbClr val="0C10B8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 smtClean="0">
                <a:solidFill>
                  <a:srgbClr val="0C10B8"/>
                </a:solidFill>
              </a:rPr>
              <a:t>Шишова </a:t>
            </a:r>
            <a:r>
              <a:rPr lang="ru-RU" altLang="ru-RU" sz="2000" b="1" i="1" dirty="0">
                <a:solidFill>
                  <a:srgbClr val="0C10B8"/>
                </a:solidFill>
              </a:rPr>
              <a:t>Е</a:t>
            </a:r>
            <a:r>
              <a:rPr lang="ru-RU" altLang="ru-RU" sz="2000" b="1" i="1" dirty="0" smtClean="0">
                <a:solidFill>
                  <a:srgbClr val="0C10B8"/>
                </a:solidFill>
              </a:rPr>
              <a:t>лена Александровна</a:t>
            </a:r>
            <a:r>
              <a:rPr lang="ru-RU" altLang="ru-RU" sz="1800" b="1" dirty="0" smtClean="0">
                <a:solidFill>
                  <a:srgbClr val="0C10B8"/>
                </a:solidFill>
              </a:rPr>
              <a:t>, </a:t>
            </a:r>
            <a:endParaRPr lang="ru-RU" altLang="ru-RU" sz="1800" b="1" dirty="0">
              <a:solidFill>
                <a:srgbClr val="0C10B8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C10B8"/>
                </a:solidFill>
              </a:rPr>
              <a:t>воспитатель филиала «Детский сад «Лукоморье</a:t>
            </a:r>
            <a:r>
              <a:rPr lang="ru-RU" altLang="ru-RU" sz="1800" b="1" dirty="0" smtClean="0">
                <a:solidFill>
                  <a:srgbClr val="0C10B8"/>
                </a:solidFill>
              </a:rPr>
              <a:t>»</a:t>
            </a:r>
            <a:endParaRPr lang="ru-RU" altLang="ru-RU" sz="1800" b="1" dirty="0">
              <a:solidFill>
                <a:srgbClr val="0C10B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225"/>
            <a:ext cx="912336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Филиал государственного бюджетного общеобразовательного учреждения Самарской области основной общеобразовательной школы пос. Верхняя Подстёпновка муниципального </a:t>
            </a:r>
            <a:r>
              <a:rPr lang="ru-RU" sz="1200" b="1" dirty="0" smtClean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района </a:t>
            </a:r>
            <a:r>
              <a:rPr lang="ru-RU" sz="1200" b="1" dirty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Волжский Самарской области </a:t>
            </a:r>
            <a:r>
              <a:rPr lang="ru-RU" sz="1200" b="1" i="1" dirty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"Детский сад "Лукоморье"</a:t>
            </a:r>
            <a:r>
              <a:rPr lang="ru-RU" sz="1200" b="1" i="1" dirty="0">
                <a:solidFill>
                  <a:srgbClr val="F8550C"/>
                </a:solidFill>
                <a:latin typeface="+mn-lt"/>
                <a:cs typeface="+mn-cs"/>
              </a:rPr>
              <a:t> </a:t>
            </a:r>
            <a:endParaRPr lang="ru-RU" sz="1200" dirty="0">
              <a:solidFill>
                <a:srgbClr val="F8550C"/>
              </a:soli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u="sng" dirty="0">
                <a:latin typeface="+mn-lt"/>
                <a:cs typeface="+mn-cs"/>
              </a:rPr>
              <a:t>Юридический адрес:</a:t>
            </a:r>
            <a:r>
              <a:rPr lang="ru-RU" sz="1200" dirty="0">
                <a:latin typeface="+mn-lt"/>
                <a:cs typeface="+mn-cs"/>
              </a:rPr>
              <a:t> 443532, Самарская область, Волжский район, п. </a:t>
            </a:r>
            <a:r>
              <a:rPr lang="ru-RU" sz="1200" dirty="0" err="1">
                <a:latin typeface="+mn-lt"/>
                <a:cs typeface="+mn-cs"/>
              </a:rPr>
              <a:t>В.Подстепновка</a:t>
            </a:r>
            <a:r>
              <a:rPr lang="ru-RU" sz="1200" dirty="0">
                <a:latin typeface="+mn-lt"/>
                <a:cs typeface="+mn-cs"/>
              </a:rPr>
              <a:t>, </a:t>
            </a:r>
            <a:r>
              <a:rPr lang="ru-RU" sz="1200" dirty="0" err="1">
                <a:latin typeface="+mn-lt"/>
                <a:cs typeface="+mn-cs"/>
              </a:rPr>
              <a:t>ул.Специалистов</a:t>
            </a:r>
            <a:r>
              <a:rPr lang="ru-RU" sz="1200" dirty="0">
                <a:latin typeface="+mn-lt"/>
                <a:cs typeface="+mn-cs"/>
              </a:rPr>
              <a:t>, д.23, тел/факс 8 (846) 3-77-55-09</a:t>
            </a:r>
            <a:r>
              <a:rPr lang="ru-RU" sz="1200" dirty="0" smtClean="0">
                <a:latin typeface="+mn-lt"/>
                <a:cs typeface="+mn-cs"/>
              </a:rPr>
              <a:t>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cs typeface="+mn-cs"/>
              </a:rPr>
              <a:t>e</a:t>
            </a:r>
            <a:r>
              <a:rPr lang="ru-RU" sz="1200" dirty="0">
                <a:latin typeface="+mn-lt"/>
                <a:cs typeface="+mn-cs"/>
              </a:rPr>
              <a:t>-</a:t>
            </a:r>
            <a:r>
              <a:rPr lang="en-US" sz="1200" dirty="0">
                <a:latin typeface="+mn-lt"/>
                <a:cs typeface="+mn-cs"/>
              </a:rPr>
              <a:t>mail</a:t>
            </a:r>
            <a:r>
              <a:rPr lang="ru-RU" sz="1200" dirty="0">
                <a:latin typeface="+mn-lt"/>
                <a:cs typeface="+mn-cs"/>
              </a:rPr>
              <a:t>:  </a:t>
            </a:r>
            <a:r>
              <a:rPr lang="en-US" sz="1200" u="sng" dirty="0" err="1">
                <a:latin typeface="+mn-lt"/>
                <a:cs typeface="+mn-cs"/>
                <a:hlinkClick r:id="rId2"/>
              </a:rPr>
              <a:t>vpodschool</a:t>
            </a:r>
            <a:r>
              <a:rPr lang="ru-RU" sz="1200" u="sng" dirty="0">
                <a:latin typeface="+mn-lt"/>
                <a:cs typeface="+mn-cs"/>
                <a:hlinkClick r:id="rId2"/>
              </a:rPr>
              <a:t>@</a:t>
            </a:r>
            <a:r>
              <a:rPr lang="en-US" sz="1200" u="sng" dirty="0">
                <a:latin typeface="+mn-lt"/>
                <a:cs typeface="+mn-cs"/>
                <a:hlinkClick r:id="rId2"/>
              </a:rPr>
              <a:t>list</a:t>
            </a:r>
            <a:r>
              <a:rPr lang="ru-RU" sz="1200" u="sng" dirty="0">
                <a:latin typeface="+mn-lt"/>
                <a:cs typeface="+mn-cs"/>
                <a:hlinkClick r:id="rId2"/>
              </a:rPr>
              <a:t>.</a:t>
            </a:r>
            <a:r>
              <a:rPr lang="en-US" sz="1200" u="sng" dirty="0" err="1">
                <a:latin typeface="+mn-lt"/>
                <a:cs typeface="+mn-cs"/>
                <a:hlinkClick r:id="rId2"/>
              </a:rPr>
              <a:t>ru</a:t>
            </a:r>
            <a:endParaRPr lang="ru-RU" sz="1200" dirty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u="sng" dirty="0">
                <a:latin typeface="+mn-lt"/>
                <a:cs typeface="+mn-cs"/>
              </a:rPr>
              <a:t>Фактический адрес:</a:t>
            </a:r>
            <a:r>
              <a:rPr lang="ru-RU" sz="1200" b="1" dirty="0">
                <a:latin typeface="+mn-lt"/>
                <a:cs typeface="+mn-cs"/>
              </a:rPr>
              <a:t> 443535, Самарская область, муниципальный район Волжский, п</a:t>
            </a:r>
            <a:r>
              <a:rPr lang="ru-RU" sz="1200" b="1" dirty="0" smtClean="0">
                <a:latin typeface="+mn-lt"/>
                <a:cs typeface="+mn-cs"/>
              </a:rPr>
              <a:t>. Придорожный</a:t>
            </a:r>
            <a:r>
              <a:rPr lang="ru-RU" sz="1200" b="1" dirty="0">
                <a:latin typeface="+mn-lt"/>
                <a:cs typeface="+mn-cs"/>
              </a:rPr>
              <a:t>, </a:t>
            </a:r>
            <a:endParaRPr lang="ru-RU" sz="1200" b="1" dirty="0" smtClean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err="1" smtClean="0">
                <a:latin typeface="+mn-lt"/>
                <a:cs typeface="+mn-cs"/>
              </a:rPr>
              <a:t>мик</a:t>
            </a:r>
            <a:r>
              <a:rPr lang="ru-RU" sz="1200" b="1" dirty="0">
                <a:latin typeface="+mn-lt"/>
                <a:cs typeface="+mn-cs"/>
              </a:rPr>
              <a:t>. </a:t>
            </a:r>
            <a:r>
              <a:rPr lang="ru-RU" sz="1200" b="1" dirty="0" smtClean="0">
                <a:latin typeface="+mn-lt"/>
                <a:cs typeface="+mn-cs"/>
              </a:rPr>
              <a:t>«</a:t>
            </a:r>
            <a:r>
              <a:rPr lang="ru-RU" sz="1200" b="1" dirty="0">
                <a:latin typeface="+mn-lt"/>
                <a:cs typeface="+mn-cs"/>
              </a:rPr>
              <a:t>Южный город», Николаевский проспект, д. 48, </a:t>
            </a:r>
            <a:r>
              <a:rPr lang="ru-RU" sz="1200" b="1" dirty="0" smtClean="0">
                <a:latin typeface="+mn-lt"/>
                <a:cs typeface="+mn-cs"/>
              </a:rPr>
              <a:t> тел. 8(846)250-07-62</a:t>
            </a:r>
            <a:endParaRPr lang="ru-RU" sz="1200" dirty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e</a:t>
            </a:r>
            <a:r>
              <a:rPr lang="ru-RU" sz="1200" b="1" dirty="0">
                <a:latin typeface="+mn-lt"/>
                <a:cs typeface="+mn-cs"/>
              </a:rPr>
              <a:t>-</a:t>
            </a:r>
            <a:r>
              <a:rPr lang="en-US" sz="1200" b="1" dirty="0">
                <a:latin typeface="+mn-lt"/>
                <a:cs typeface="+mn-cs"/>
              </a:rPr>
              <a:t>mail</a:t>
            </a:r>
            <a:r>
              <a:rPr lang="ru-RU" sz="1200" b="1" dirty="0">
                <a:latin typeface="+mn-lt"/>
                <a:cs typeface="+mn-cs"/>
              </a:rPr>
              <a:t>:</a:t>
            </a:r>
            <a:r>
              <a:rPr lang="ru-RU" sz="1200" dirty="0">
                <a:latin typeface="+mn-lt"/>
                <a:cs typeface="+mn-cs"/>
              </a:rPr>
              <a:t>  </a:t>
            </a:r>
            <a:r>
              <a:rPr lang="en-US" sz="1200" u="sng" dirty="0" err="1">
                <a:latin typeface="+mn-lt"/>
                <a:cs typeface="+mn-cs"/>
                <a:hlinkClick r:id="rId3"/>
              </a:rPr>
              <a:t>lukomorye</a:t>
            </a:r>
            <a:r>
              <a:rPr lang="ru-RU" sz="1200" u="sng" dirty="0">
                <a:latin typeface="+mn-lt"/>
                <a:cs typeface="+mn-cs"/>
                <a:hlinkClick r:id="rId3"/>
              </a:rPr>
              <a:t>_</a:t>
            </a:r>
            <a:r>
              <a:rPr lang="en-US" sz="1200" u="sng" dirty="0">
                <a:latin typeface="+mn-lt"/>
                <a:cs typeface="+mn-cs"/>
                <a:hlinkClick r:id="rId3"/>
              </a:rPr>
              <a:t>ds</a:t>
            </a:r>
            <a:r>
              <a:rPr lang="ru-RU" sz="1200" u="sng" dirty="0">
                <a:latin typeface="+mn-lt"/>
                <a:cs typeface="+mn-cs"/>
                <a:hlinkClick r:id="rId3"/>
              </a:rPr>
              <a:t>@</a:t>
            </a:r>
            <a:r>
              <a:rPr lang="en-US" sz="1200" u="sng" dirty="0">
                <a:latin typeface="+mn-lt"/>
                <a:cs typeface="+mn-cs"/>
                <a:hlinkClick r:id="rId3"/>
              </a:rPr>
              <a:t>mail</a:t>
            </a:r>
            <a:r>
              <a:rPr lang="ru-RU" sz="1200" u="sng" dirty="0">
                <a:latin typeface="+mn-lt"/>
                <a:cs typeface="+mn-cs"/>
                <a:hlinkClick r:id="rId3"/>
              </a:rPr>
              <a:t>.</a:t>
            </a:r>
            <a:r>
              <a:rPr lang="en-US" sz="1200" u="sng" dirty="0" err="1">
                <a:latin typeface="+mn-lt"/>
                <a:cs typeface="+mn-cs"/>
                <a:hlinkClick r:id="rId3"/>
              </a:rPr>
              <a:t>ru</a:t>
            </a:r>
            <a:r>
              <a:rPr lang="ru-RU" sz="1200" u="sng" dirty="0">
                <a:latin typeface="+mn-lt"/>
                <a:cs typeface="+mn-cs"/>
              </a:rPr>
              <a:t>,</a:t>
            </a:r>
            <a:r>
              <a:rPr lang="ru-RU" sz="1200" dirty="0">
                <a:latin typeface="+mn-lt"/>
                <a:cs typeface="+mn-cs"/>
              </a:rPr>
              <a:t> </a:t>
            </a:r>
            <a:r>
              <a:rPr lang="ru-RU" sz="1200" b="1" dirty="0">
                <a:latin typeface="+mn-lt"/>
                <a:cs typeface="+mn-cs"/>
              </a:rPr>
              <a:t>адрес сайта:</a:t>
            </a:r>
            <a:r>
              <a:rPr lang="ru-RU" sz="1200" dirty="0">
                <a:latin typeface="+mn-lt"/>
                <a:cs typeface="+mn-cs"/>
              </a:rPr>
              <a:t> </a:t>
            </a:r>
            <a:r>
              <a:rPr lang="en-US" sz="1200" u="sng" dirty="0">
                <a:latin typeface="+mn-lt"/>
                <a:cs typeface="+mn-cs"/>
                <a:hlinkClick r:id="rId4"/>
              </a:rPr>
              <a:t>http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://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lukomorieug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.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minobr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63.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ru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/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wordpress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/</a:t>
            </a:r>
            <a:r>
              <a:rPr lang="en-US" sz="1200" dirty="0">
                <a:latin typeface="+mn-lt"/>
                <a:cs typeface="+mn-cs"/>
              </a:rPr>
              <a:t> </a:t>
            </a:r>
            <a:endParaRPr lang="ru-RU" sz="1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572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Задание № 1Расшифровать следующие записи, используя таблицу азбуки Морзе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2"/>
          <a:stretch/>
        </p:blipFill>
        <p:spPr bwMode="auto">
          <a:xfrm>
            <a:off x="827584" y="692696"/>
            <a:ext cx="7273925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1196752"/>
            <a:ext cx="4680520" cy="92333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ЗАДАНИЕ</a:t>
            </a:r>
          </a:p>
        </p:txBody>
      </p:sp>
    </p:spTree>
    <p:extLst>
      <p:ext uri="{BB962C8B-B14F-4D97-AF65-F5344CB8AC3E}">
        <p14:creationId xmlns:p14="http://schemas.microsoft.com/office/powerpoint/2010/main" val="170378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birmaga.ru/dosta/%D0%9A%D0%BE%D0%BD%D1%82%D1%80%D0%BE%D0%BB%D1%8C%D0%BD%D0%B0%D1%8F%20%D1%80%D0%B0%D0%B1%D0%BE%D1%82%D0%B0%20%C2%AB%D0%BA%D0%BE%D0%B4%D0%B8%D1%80%D0%BE%D0%B2%D0%B0%D0%BD%D0%B8%D0%B5%20%D0%B8%20%D1%88%D0%B8%D1%84%D1%80%D0%BE%D0%B2%D0%B0%D0%BD%D0%B8%D0%B5%20%D0%B8%D0%BD%D1%84%D0%BE%D1%80%D0%BC%D0%B0%D1%86%D0%B8%D0%B8%C2%BBa/12397_html_m7677eb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822246" cy="503994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yzhivaj.ru/wp-content/uploads/2016/02/OUz_0y3lo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292" y="1628800"/>
            <a:ext cx="5570663" cy="359397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52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Работая в группе, будьте взаимовежливы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489825" cy="561657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5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25757" t="25875" r="25757" b="13364"/>
          <a:stretch/>
        </p:blipFill>
        <p:spPr>
          <a:xfrm>
            <a:off x="755576" y="692696"/>
            <a:ext cx="763284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ЛУКОМОРЬЕ\ФОТО\ФОТО САД\Новая папка\25bf867a7f1e00c7d1a1b93df89370c0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7" y="1788165"/>
            <a:ext cx="9123363" cy="50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900igr.net/up/datas/118991/0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954"/>
          <a:stretch/>
        </p:blipFill>
        <p:spPr bwMode="auto">
          <a:xfrm>
            <a:off x="23842" y="0"/>
            <a:ext cx="9145228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otvet.imgsmail.ru/download/65974842_14beefd43f9ac631c832e1176405c1ee_80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696744" cy="178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2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Кодированиеинформ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8"/>
          <a:stretch/>
        </p:blipFill>
        <p:spPr bwMode="auto">
          <a:xfrm>
            <a:off x="899592" y="980728"/>
            <a:ext cx="7332663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9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одирование информации Код – это система условных знаков для представления информации.Кодирование – это перевод информации в удобную для передачи, обработки или хранения форму с помощью некоторого кода.Декодирование – это процесс восстановления соде…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69"/>
          <a:stretch/>
        </p:blipFill>
        <p:spPr bwMode="auto">
          <a:xfrm>
            <a:off x="971600" y="836712"/>
            <a:ext cx="717719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4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336070" y="332656"/>
            <a:ext cx="6622326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ТЕЛЕГРАФ </a:t>
            </a:r>
            <a:r>
              <a:rPr lang="ru-RU" alt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древнегреческого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«далеко» – «пишу»</a:t>
            </a:r>
          </a:p>
        </p:txBody>
      </p:sp>
      <p:pic>
        <p:nvPicPr>
          <p:cNvPr id="5" name="Picture 2" descr="http://im2-tub-ru.yandex.net/i?id=120724590-2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56314"/>
            <a:ext cx="5668094" cy="368153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70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97769" y="333375"/>
            <a:ext cx="8643713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древнегреческого </a:t>
            </a:r>
            <a:r>
              <a:rPr lang="ru-RU" altLang="ru-RU" sz="4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«далеко</a:t>
            </a:r>
            <a:r>
              <a:rPr lang="ru-RU" altLang="ru-RU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– «</a:t>
            </a:r>
            <a:r>
              <a:rPr lang="ru-RU" altLang="ru-RU" sz="4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голос</a:t>
            </a:r>
            <a:r>
              <a:rPr lang="ru-RU" altLang="ru-RU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</a:t>
            </a:r>
            <a:r>
              <a:rPr lang="ru-RU" altLang="ru-RU" sz="4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звук»</a:t>
            </a:r>
          </a:p>
        </p:txBody>
      </p:sp>
      <p:pic>
        <p:nvPicPr>
          <p:cNvPr id="7" name="Picture 4" descr="http://im6-tub-ru.yandex.net/i?id=423420646-07-72&amp;n=21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6" r="13881"/>
          <a:stretch/>
        </p:blipFill>
        <p:spPr bwMode="auto">
          <a:xfrm>
            <a:off x="2843808" y="2708920"/>
            <a:ext cx="3068067" cy="32099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6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elikol.ru/dosta/%D0%A1%D1%80%D0%B5%D0%B4%D1%81%D1%82%D0%B2%D0%B0+%D1%81%D0%B2%D1%8F%D0%B7%D0%B8+%D0%9D%D0%B5%D0%BB%D0%B8%D0%BF%D0%B0+%D0%90.+%D0%90a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56084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images.mid-day.com/images/2015/apr/antique-morse-telegrap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4146550" cy="30575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s://allyslide.com/thumbs/a222b859dd70fff2c9d661bde8004bca/img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8" t="23802" r="5663" b="11593"/>
          <a:stretch/>
        </p:blipFill>
        <p:spPr bwMode="auto">
          <a:xfrm>
            <a:off x="4757362" y="3282735"/>
            <a:ext cx="3631810" cy="255571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4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Существует три основных способа кодирования информации Графический- с помощью рисунков или значков2.Числовой- с помощью чисел3.Символьный- с помощью символов того же алфавита, что и текс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65" b="11024"/>
          <a:stretch/>
        </p:blipFill>
        <p:spPr bwMode="auto">
          <a:xfrm>
            <a:off x="899592" y="2420888"/>
            <a:ext cx="7200800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24191" y="692696"/>
            <a:ext cx="85298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три основных способа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кодирования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6874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игнальные код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226052" cy="541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04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одирование музыкиКодирование на дорог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466012" cy="55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30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127</TotalTime>
  <Words>103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ячсмитьбю.фывапролдж</cp:lastModifiedBy>
  <cp:revision>13</cp:revision>
  <dcterms:created xsi:type="dcterms:W3CDTF">2017-03-31T07:39:37Z</dcterms:created>
  <dcterms:modified xsi:type="dcterms:W3CDTF">2017-05-14T10:10:27Z</dcterms:modified>
</cp:coreProperties>
</file>