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0" autoAdjust="0"/>
    <p:restoredTop sz="94660"/>
  </p:normalViewPr>
  <p:slideViewPr>
    <p:cSldViewPr>
      <p:cViewPr varScale="1">
        <p:scale>
          <a:sx n="77" d="100"/>
          <a:sy n="77" d="100"/>
        </p:scale>
        <p:origin x="-93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A60941D-896E-4512-A161-DCF1EDBBFFDA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AF197CD-B441-452F-A19C-C86AF0AF0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142984"/>
            <a:ext cx="6172200" cy="1894362"/>
          </a:xfrm>
        </p:spPr>
        <p:txBody>
          <a:bodyPr/>
          <a:lstStyle/>
          <a:p>
            <a:r>
              <a:rPr lang="ru-RU" dirty="0" smtClean="0"/>
              <a:t>Теория и методика физического воспитания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инструктор по физической культуре Голод Н.В.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Средства физического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Для решения задач физического воспитания используются гигиенические факторы, естественные силы природы, физические упражнения.</a:t>
            </a:r>
          </a:p>
          <a:p>
            <a:r>
              <a:rPr lang="ru-RU" dirty="0" smtClean="0"/>
              <a:t>Комплексное использование средств позволяет разносторонне воздействовать на организм.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1143000"/>
          </a:xfrm>
        </p:spPr>
        <p:txBody>
          <a:bodyPr/>
          <a:lstStyle/>
          <a:p>
            <a:r>
              <a:rPr lang="ru-RU" dirty="0" smtClean="0"/>
              <a:t>           Гигиенические факторы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Режим дня</a:t>
            </a:r>
          </a:p>
          <a:p>
            <a:r>
              <a:rPr lang="ru-RU" dirty="0" smtClean="0"/>
              <a:t>Занятия</a:t>
            </a:r>
          </a:p>
          <a:p>
            <a:r>
              <a:rPr lang="ru-RU" dirty="0" smtClean="0"/>
              <a:t>Сон</a:t>
            </a:r>
          </a:p>
          <a:p>
            <a:r>
              <a:rPr lang="ru-RU" dirty="0" smtClean="0"/>
              <a:t>Бодрствование</a:t>
            </a:r>
          </a:p>
          <a:p>
            <a:r>
              <a:rPr lang="ru-RU" dirty="0" smtClean="0"/>
              <a:t>Правильное питание</a:t>
            </a:r>
          </a:p>
          <a:p>
            <a:r>
              <a:rPr lang="ru-RU" dirty="0" smtClean="0"/>
              <a:t>Гигиена одежды, обуви</a:t>
            </a:r>
          </a:p>
          <a:p>
            <a:r>
              <a:rPr lang="ru-RU" dirty="0" smtClean="0"/>
              <a:t>Гигиеническое состояние групповой комнаты</a:t>
            </a:r>
          </a:p>
          <a:p>
            <a:r>
              <a:rPr lang="ru-RU" dirty="0" smtClean="0"/>
              <a:t>Гигиеническое состояние спорт зала , оборудования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Естественные силы природы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Солнце, воздух и вода.</a:t>
            </a:r>
          </a:p>
          <a:p>
            <a:r>
              <a:rPr lang="ru-RU" dirty="0" smtClean="0"/>
              <a:t>Они повышают функциональные возможности органов и систем, и работоспособность организма. Имеют огромное значение для закаливания организма, тренировки механизмов терморегуляции.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Физические упражнения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Основное средство физического воспитания. Они используются для решения комплекса оздоровительных и воспитательных задач всестороннего развития личности, профилактики и коррекции психофизического состояния организма.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 физическим упражнения относятся только те виды двигательных действий, которые направлены на реализацию задач физического воспитания и подчинены его закономерностям.</a:t>
            </a:r>
          </a:p>
          <a:p>
            <a:r>
              <a:rPr lang="ru-RU" dirty="0" smtClean="0"/>
              <a:t>Содержание физического упражнения составляют входящие в него двигательные действия и процессы, которые в это время происходят в функциональных системах организма по ходу упражнения.</a:t>
            </a:r>
          </a:p>
          <a:p>
            <a:r>
              <a:rPr lang="ru-RU" dirty="0" smtClean="0"/>
              <a:t>Выполнение физических упражнений предполагает сознательную установку на достижение результата действия.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Принципы физического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Всестороннее и гармоническое развитие личности;</a:t>
            </a:r>
          </a:p>
          <a:p>
            <a:r>
              <a:rPr lang="ru-RU" dirty="0" smtClean="0"/>
              <a:t>Связь физической культуры с жизнью;</a:t>
            </a:r>
          </a:p>
          <a:p>
            <a:r>
              <a:rPr lang="ru-RU" dirty="0" smtClean="0"/>
              <a:t>Оздоровительная направленность физического воспитания;</a:t>
            </a:r>
          </a:p>
          <a:p>
            <a:r>
              <a:rPr lang="ru-RU" dirty="0" smtClean="0"/>
              <a:t>Непрерывность и систематичность чередования нагрузок и отдыха;</a:t>
            </a:r>
          </a:p>
          <a:p>
            <a:r>
              <a:rPr lang="ru-RU" dirty="0" smtClean="0"/>
              <a:t>Постепенность наращивания развивающих, тренирующих воздействий;</a:t>
            </a:r>
          </a:p>
          <a:p>
            <a:r>
              <a:rPr lang="ru-RU" dirty="0" smtClean="0"/>
              <a:t>Цикличное построение занятий;</a:t>
            </a:r>
          </a:p>
          <a:p>
            <a:r>
              <a:rPr lang="ru-RU" dirty="0" smtClean="0"/>
              <a:t>Возрастная адекватность направлений физического воспитания;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Принципы физического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Принцип осознанности и активности;</a:t>
            </a:r>
          </a:p>
          <a:p>
            <a:r>
              <a:rPr lang="ru-RU" dirty="0" smtClean="0"/>
              <a:t>Принцип систематичности и последовательности;</a:t>
            </a:r>
          </a:p>
          <a:p>
            <a:r>
              <a:rPr lang="ru-RU" dirty="0" smtClean="0"/>
              <a:t>Принцип повторения;</a:t>
            </a:r>
          </a:p>
          <a:p>
            <a:r>
              <a:rPr lang="ru-RU" dirty="0" smtClean="0"/>
              <a:t>Принцип постепенности;</a:t>
            </a:r>
          </a:p>
          <a:p>
            <a:r>
              <a:rPr lang="ru-RU" dirty="0" smtClean="0"/>
              <a:t>Принцип наглядности;</a:t>
            </a:r>
          </a:p>
          <a:p>
            <a:r>
              <a:rPr lang="ru-RU" dirty="0" smtClean="0"/>
              <a:t>Принцип доступности и индивидуализации;</a:t>
            </a:r>
          </a:p>
          <a:p>
            <a:r>
              <a:rPr lang="ru-RU" dirty="0" smtClean="0"/>
              <a:t>Принцип непрерывности;</a:t>
            </a:r>
          </a:p>
          <a:p>
            <a:r>
              <a:rPr lang="ru-RU" dirty="0" smtClean="0"/>
              <a:t>Принцип постепенного наращивания </a:t>
            </a:r>
            <a:r>
              <a:rPr lang="ru-RU" dirty="0" err="1" smtClean="0"/>
              <a:t>развивающе</a:t>
            </a:r>
            <a:r>
              <a:rPr lang="ru-RU" dirty="0" smtClean="0"/>
              <a:t> - тренирующих воздействий.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Факторы физического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Наглядные методы</a:t>
            </a:r>
          </a:p>
          <a:p>
            <a:endParaRPr lang="ru-RU" dirty="0" smtClean="0"/>
          </a:p>
          <a:p>
            <a:r>
              <a:rPr lang="ru-RU" dirty="0" smtClean="0"/>
              <a:t>Словесные методы</a:t>
            </a:r>
          </a:p>
          <a:p>
            <a:endParaRPr lang="ru-RU" dirty="0" smtClean="0"/>
          </a:p>
          <a:p>
            <a:r>
              <a:rPr lang="ru-RU" dirty="0" smtClean="0"/>
              <a:t>Практические методы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Наглядные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Имитация (подражание) широко используется при проведении и освоении </a:t>
            </a:r>
            <a:r>
              <a:rPr lang="ru-RU" dirty="0" err="1" smtClean="0"/>
              <a:t>общеразвивающих</a:t>
            </a:r>
            <a:r>
              <a:rPr lang="ru-RU" dirty="0" smtClean="0"/>
              <a:t> упражнений и таких движений, как ходьба, бег и др.</a:t>
            </a:r>
          </a:p>
          <a:p>
            <a:r>
              <a:rPr lang="ru-RU" dirty="0" smtClean="0"/>
              <a:t>Демонстрация и показ способов выполнения физкультурных упражнений, к которому следует привлекать самих воспитанников.</a:t>
            </a:r>
          </a:p>
          <a:p>
            <a:r>
              <a:rPr lang="ru-RU" dirty="0" smtClean="0"/>
              <a:t>Использование наглядных пособий ( рисунки, видеофильмы и др.)</a:t>
            </a:r>
          </a:p>
          <a:p>
            <a:r>
              <a:rPr lang="ru-RU" dirty="0" smtClean="0"/>
              <a:t>Использование зрительных ориентиров, звуковых сигналов, помощи.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Словесные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Называние педагогом упражнений;</a:t>
            </a:r>
          </a:p>
          <a:p>
            <a:r>
              <a:rPr lang="ru-RU" dirty="0" smtClean="0"/>
              <a:t>Описание;</a:t>
            </a:r>
          </a:p>
          <a:p>
            <a:r>
              <a:rPr lang="ru-RU" dirty="0" smtClean="0"/>
              <a:t>Объяснение;</a:t>
            </a:r>
          </a:p>
          <a:p>
            <a:r>
              <a:rPr lang="ru-RU" dirty="0" smtClean="0"/>
              <a:t>Комментирование хода выполнения;</a:t>
            </a:r>
          </a:p>
          <a:p>
            <a:r>
              <a:rPr lang="ru-RU" dirty="0" smtClean="0"/>
              <a:t>Указания;</a:t>
            </a:r>
          </a:p>
          <a:p>
            <a:r>
              <a:rPr lang="ru-RU" dirty="0" smtClean="0"/>
              <a:t>Распоряжения;</a:t>
            </a:r>
          </a:p>
          <a:p>
            <a:r>
              <a:rPr lang="ru-RU" dirty="0" err="1" smtClean="0"/>
              <a:t>Вопрсы</a:t>
            </a:r>
            <a:r>
              <a:rPr lang="ru-RU" dirty="0" smtClean="0"/>
              <a:t> к детям;</a:t>
            </a:r>
          </a:p>
          <a:p>
            <a:r>
              <a:rPr lang="ru-RU" dirty="0" smtClean="0"/>
              <a:t>Команды;</a:t>
            </a:r>
          </a:p>
          <a:p>
            <a:r>
              <a:rPr lang="ru-RU" dirty="0" smtClean="0"/>
              <a:t>Беседы;</a:t>
            </a:r>
          </a:p>
          <a:p>
            <a:r>
              <a:rPr lang="ru-RU" dirty="0" smtClean="0"/>
              <a:t>Рассказы;</a:t>
            </a:r>
          </a:p>
          <a:p>
            <a:r>
              <a:rPr lang="ru-RU" dirty="0" smtClean="0"/>
              <a:t>Выразительное чтение стихотворений.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Физическое </a:t>
            </a:r>
            <a:r>
              <a:rPr lang="ru-RU" dirty="0" smtClean="0"/>
              <a:t>воспитание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Это педагогический процесс, направленный на </a:t>
            </a:r>
            <a:r>
              <a:rPr lang="ru-RU" dirty="0" smtClean="0"/>
              <a:t>охрану и укрепление здоровья ребенка, формирование двигательных навыков и физических качеств, а также на освоение культурно-гигиенических навыков и умений.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Практические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Выполнение движений;</a:t>
            </a:r>
          </a:p>
          <a:p>
            <a:r>
              <a:rPr lang="ru-RU" dirty="0" smtClean="0"/>
              <a:t>Повторение упражнений с изменениями и без;</a:t>
            </a:r>
          </a:p>
          <a:p>
            <a:r>
              <a:rPr lang="ru-RU" dirty="0" smtClean="0"/>
              <a:t>Проведение занятий в игровой форме;</a:t>
            </a:r>
          </a:p>
          <a:p>
            <a:r>
              <a:rPr lang="ru-RU" dirty="0" smtClean="0"/>
              <a:t>Проведение занятий в соревновательной форме;</a:t>
            </a:r>
          </a:p>
          <a:p>
            <a:r>
              <a:rPr lang="ru-RU" dirty="0" smtClean="0"/>
              <a:t>Проведение занятий в виде подвижных игр.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Таким образом, физическое воспитание детей имеет огромное значение для будущего всего общества и цель физического воспитания в дошкольном учреждении –это создание всех необходимых и благоприятных условий для будущего формирования здоровой и физически крепкой личности.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4000" dirty="0" smtClean="0"/>
              <a:t> </a:t>
            </a:r>
            <a:r>
              <a:rPr lang="ru-RU" sz="4000" dirty="0" smtClean="0"/>
              <a:t>   спасибо за внимание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Основы физической культуры усваиваются ребенком и  успешно развиваются и совершенствуются под воздействием воспитания.</a:t>
            </a:r>
          </a:p>
          <a:p>
            <a:r>
              <a:rPr lang="ru-RU" dirty="0" smtClean="0"/>
              <a:t>Физическое воспитание способствует гармоничному развитию личности.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Физическое </a:t>
            </a:r>
            <a:r>
              <a:rPr lang="ru-RU" dirty="0" smtClean="0"/>
              <a:t>воспитание детей в ДОУ </a:t>
            </a:r>
            <a:r>
              <a:rPr lang="ru-RU" dirty="0" smtClean="0"/>
              <a:t>         определяется: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Основной образовательной программой ДОУ, разработанной согласно нормативным документам таким, как Федеральный закон об образовании ФГОС ДО, Санитарно-эпидемиологические требования к устройству, содержанию и организации режима работы.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Цель </a:t>
            </a:r>
            <a:r>
              <a:rPr lang="ru-RU" dirty="0" smtClean="0"/>
              <a:t>физического </a:t>
            </a:r>
            <a:r>
              <a:rPr lang="ru-RU" dirty="0" smtClean="0"/>
              <a:t>воспитания: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Воспитание здорового, жизнерадостного, жизнестойкого, физически совершенного, гармонически и творчески развитого ребенка.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Задачи </a:t>
            </a:r>
            <a:r>
              <a:rPr lang="ru-RU" dirty="0" smtClean="0"/>
              <a:t>физического </a:t>
            </a:r>
            <a:r>
              <a:rPr lang="ru-RU" dirty="0" smtClean="0"/>
              <a:t>воспитания: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 оздоровительные</a:t>
            </a:r>
          </a:p>
          <a:p>
            <a:endParaRPr lang="ru-RU" dirty="0"/>
          </a:p>
          <a:p>
            <a:r>
              <a:rPr lang="ru-RU" dirty="0" smtClean="0"/>
              <a:t>2 образовательные</a:t>
            </a:r>
          </a:p>
          <a:p>
            <a:endParaRPr lang="ru-RU" dirty="0"/>
          </a:p>
          <a:p>
            <a:r>
              <a:rPr lang="ru-RU" dirty="0" smtClean="0"/>
              <a:t>3 воспитательные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Оздоровительные задачи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Направлены на охрану жизни и укрепление здоровья ребенка.</a:t>
            </a:r>
          </a:p>
          <a:p>
            <a:r>
              <a:rPr lang="ru-RU" dirty="0" smtClean="0"/>
              <a:t>Они способствуют гармоничному психосоматическому развитию, совершенствованию защитных функций организма посредством закаливания, повышению устойчивости к различным заболеваниям.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Образовательные </a:t>
            </a:r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Предполагают формирование двигательных умений и навыков: развитие психофизических качеств( быстроты, силы, ловкости, выносливости, глазомера, гибкости); развитие двигательных способностей ( функции равновесия, координации движений)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Воспитательные 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Потребность в ежедневных физических упражнениях;</a:t>
            </a:r>
          </a:p>
          <a:p>
            <a:r>
              <a:rPr lang="ru-RU" dirty="0" smtClean="0"/>
              <a:t>Умение рационально использовать физические упражнения в самостоятельной двигательной деятельности;</a:t>
            </a:r>
          </a:p>
          <a:p>
            <a:r>
              <a:rPr lang="ru-RU" dirty="0" smtClean="0"/>
              <a:t>Закладывание нравственных основ личности( чувства собственного достоинства, справедливости, взаимопомощи, отзывчивости);</a:t>
            </a:r>
          </a:p>
          <a:p>
            <a:r>
              <a:rPr lang="ru-RU" dirty="0" smtClean="0"/>
              <a:t>Осуществляется воспитание волевых качеств (смелость, решительность, уверенность в своих силах)</a:t>
            </a:r>
          </a:p>
          <a:p>
            <a:r>
              <a:rPr lang="ru-RU" dirty="0" smtClean="0"/>
              <a:t>Прививается </a:t>
            </a:r>
            <a:r>
              <a:rPr lang="ru-RU" smtClean="0"/>
              <a:t>культура чувств, </a:t>
            </a:r>
            <a:r>
              <a:rPr lang="ru-RU" dirty="0" smtClean="0"/>
              <a:t>эстетическое отношение к физическим упражнениям.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120</TotalTime>
  <Words>693</Words>
  <Application>Microsoft Office PowerPoint</Application>
  <PresentationFormat>Экран (4:3)</PresentationFormat>
  <Paragraphs>99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Теория и методика физического воспитания</vt:lpstr>
      <vt:lpstr>           Физическое воспитание</vt:lpstr>
      <vt:lpstr>Слайд 3</vt:lpstr>
      <vt:lpstr>    Физическое воспитание детей в ДОУ          определяется:</vt:lpstr>
      <vt:lpstr>     Цель физического воспитания:</vt:lpstr>
      <vt:lpstr>       Задачи физического воспитания:</vt:lpstr>
      <vt:lpstr>       Оздоровительные задачи  </vt:lpstr>
      <vt:lpstr>            Образовательные задачи</vt:lpstr>
      <vt:lpstr>           Воспитательные задачи </vt:lpstr>
      <vt:lpstr>     Средства физического воспитания</vt:lpstr>
      <vt:lpstr>           Гигиенические факторы </vt:lpstr>
      <vt:lpstr>         Естественные силы природы</vt:lpstr>
      <vt:lpstr>            Физические упражнения</vt:lpstr>
      <vt:lpstr>Слайд 14</vt:lpstr>
      <vt:lpstr>    Принципы физического воспитания</vt:lpstr>
      <vt:lpstr>    Принципы физического воспитания</vt:lpstr>
      <vt:lpstr>      Факторы физического воспитания</vt:lpstr>
      <vt:lpstr>                Наглядные методы</vt:lpstr>
      <vt:lpstr>              Словесные методы</vt:lpstr>
      <vt:lpstr>            Практические методы</vt:lpstr>
      <vt:lpstr>Слайд 21</vt:lpstr>
      <vt:lpstr>Слайд 22</vt:lpstr>
    </vt:vector>
  </TitlesOfParts>
  <Company>ProjectRED.Ru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и методика физического воспитания</dc:title>
  <dc:creator>Projec RED</dc:creator>
  <cp:lastModifiedBy>Projec RED</cp:lastModifiedBy>
  <cp:revision>13</cp:revision>
  <dcterms:created xsi:type="dcterms:W3CDTF">2017-04-02T13:36:32Z</dcterms:created>
  <dcterms:modified xsi:type="dcterms:W3CDTF">2017-04-03T12:46:41Z</dcterms:modified>
</cp:coreProperties>
</file>