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0" r:id="rId6"/>
    <p:sldId id="261" r:id="rId7"/>
    <p:sldId id="267" r:id="rId8"/>
    <p:sldId id="268" r:id="rId9"/>
    <p:sldId id="274" r:id="rId10"/>
    <p:sldId id="258" r:id="rId11"/>
    <p:sldId id="275" r:id="rId12"/>
    <p:sldId id="277" r:id="rId13"/>
    <p:sldId id="278" r:id="rId14"/>
    <p:sldId id="259" r:id="rId15"/>
    <p:sldId id="263" r:id="rId16"/>
    <p:sldId id="264" r:id="rId17"/>
    <p:sldId id="270" r:id="rId18"/>
    <p:sldId id="262" r:id="rId19"/>
    <p:sldId id="271" r:id="rId20"/>
    <p:sldId id="272" r:id="rId21"/>
    <p:sldId id="276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60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003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82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1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286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7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271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1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128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0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0A843-46D8-41DA-A0B4-2DEC4B25C0F6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9995E-4E7D-4140-AC60-ACCECC46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92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628800"/>
            <a:ext cx="612068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Викторина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 «В гостях у сказки»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1963031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Анастасия\Desktop\устареш слова\6000cb4f8557478b495811ea47bca6a8_i-6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789040"/>
            <a:ext cx="2132350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72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2304256" cy="2932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924944"/>
            <a:ext cx="1584176" cy="1893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2088232" cy="215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Анастасия\Desktop\устареш слова\midea_mm720c4e_w_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1632" y="332656"/>
            <a:ext cx="1927822" cy="1652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2657"/>
            <a:ext cx="1311191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976" y="2636912"/>
            <a:ext cx="1512168" cy="129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440160" cy="118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1440160" cy="130751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866" y="260648"/>
            <a:ext cx="193413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04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845503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6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54865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129" y="3645024"/>
            <a:ext cx="2248500" cy="156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61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844824"/>
            <a:ext cx="2619544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2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w160427-290.host.webasyst.com/wa-data/public/photos/22/09/922/922.9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137172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88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68762"/>
            <a:ext cx="3131840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68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6440" y="3528902"/>
            <a:ext cx="1660427" cy="1340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6440" y="404664"/>
            <a:ext cx="1769754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4716"/>
            <a:ext cx="1584176" cy="166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01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420889"/>
            <a:ext cx="232490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56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устареш слова\Marshall-Islands-1080p-Hd-Wallpaper-For-Desktop-HD-Pi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443" y="2141036"/>
            <a:ext cx="2562682" cy="182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01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844824"/>
            <a:ext cx="2319769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14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700808"/>
            <a:ext cx="1338931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85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569" y="1700808"/>
            <a:ext cx="1214529" cy="1368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665543"/>
            <a:ext cx="1473197" cy="169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9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988" y="836712"/>
            <a:ext cx="20290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9001"/>
            <a:ext cx="1512168" cy="170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4878" y="3861048"/>
            <a:ext cx="177515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52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265046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52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1156876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93869" y="212559"/>
            <a:ext cx="1132592" cy="141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6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Сказки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628800"/>
            <a:ext cx="2112235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8</Words>
  <Application>Microsoft Office PowerPoint</Application>
  <PresentationFormat>Экран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</dc:creator>
  <cp:lastModifiedBy>Ната</cp:lastModifiedBy>
  <cp:revision>27</cp:revision>
  <dcterms:created xsi:type="dcterms:W3CDTF">2017-04-10T19:07:21Z</dcterms:created>
  <dcterms:modified xsi:type="dcterms:W3CDTF">2017-05-13T21:14:45Z</dcterms:modified>
</cp:coreProperties>
</file>