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3" r:id="rId5"/>
    <p:sldId id="265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566" y="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68-E9D2-41F4-B000-BAB5BA6A065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8D81-E1DB-47F7-960C-188068AA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68-E9D2-41F4-B000-BAB5BA6A065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8D81-E1DB-47F7-960C-188068AA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68-E9D2-41F4-B000-BAB5BA6A065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8D81-E1DB-47F7-960C-188068AA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68-E9D2-41F4-B000-BAB5BA6A065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8D81-E1DB-47F7-960C-188068AA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68-E9D2-41F4-B000-BAB5BA6A065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8D81-E1DB-47F7-960C-188068AA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68-E9D2-41F4-B000-BAB5BA6A065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8D81-E1DB-47F7-960C-188068AA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68-E9D2-41F4-B000-BAB5BA6A065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8D81-E1DB-47F7-960C-188068AA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68-E9D2-41F4-B000-BAB5BA6A065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8D81-E1DB-47F7-960C-188068AA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68-E9D2-41F4-B000-BAB5BA6A065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8D81-E1DB-47F7-960C-188068AA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68-E9D2-41F4-B000-BAB5BA6A065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8D81-E1DB-47F7-960C-188068AAB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C768-E9D2-41F4-B000-BAB5BA6A065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8D81-E1DB-47F7-960C-188068AAB68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FC768-E9D2-41F4-B000-BAB5BA6A065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C8D81-E1DB-47F7-960C-188068AAB6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84976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813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2" y="188641"/>
            <a:ext cx="4466114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96952"/>
            <a:ext cx="4896544" cy="355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644496"/>
            <a:ext cx="41768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Comic Sans MS" panose="030F0702030302020204" pitchFamily="66" charset="0"/>
              </a:rPr>
              <a:t>Утром солнышко проснулось,</a:t>
            </a:r>
            <a:endParaRPr lang="ru-RU" sz="3200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sz="32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Потянулось, улыбнулось</a:t>
            </a:r>
            <a:r>
              <a:rPr lang="ru-RU" sz="32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.</a:t>
            </a:r>
            <a:endParaRPr lang="ru-RU" sz="32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7112" y="4005064"/>
            <a:ext cx="35821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Стало солнце припекать,</a:t>
            </a:r>
            <a:endParaRPr lang="ru-RU" sz="3200" dirty="0" smtClean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sz="32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И вокруг всё согревать.  </a:t>
            </a:r>
            <a:endParaRPr lang="ru-RU" sz="32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8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96" y="535114"/>
            <a:ext cx="4322763" cy="308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052736"/>
            <a:ext cx="3744416" cy="4868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0329" y="3933056"/>
            <a:ext cx="44773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Начал таять вдруг снежок,</a:t>
            </a: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Превратился в ручеёк.</a:t>
            </a: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Весело он зажурчал,</a:t>
            </a: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По дорожке побежал. </a:t>
            </a: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88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52839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7971"/>
            <a:ext cx="4032448" cy="25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924" y="3429000"/>
            <a:ext cx="3606763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4703" y="2794273"/>
            <a:ext cx="37737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Травка стала зеленеть,</a:t>
            </a:r>
            <a:endParaRPr lang="ru-RU" sz="2400" dirty="0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2875002"/>
            <a:ext cx="44342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Птички стали громко петь.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4497233"/>
            <a:ext cx="3888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Превратились почки</a:t>
            </a:r>
            <a:endParaRPr lang="ru-RU" sz="2400" dirty="0">
              <a:solidFill>
                <a:schemeClr val="accent2"/>
              </a:solidFill>
              <a:latin typeface="Comic Sans MS" panose="030F0702030302020204" pitchFamily="66" charset="0"/>
            </a:endParaRPr>
          </a:p>
          <a:p>
            <a:r>
              <a:rPr lang="ru-RU" sz="24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В зеленые листочки. </a:t>
            </a:r>
            <a:r>
              <a:rPr lang="ru-RU" b="1" dirty="0">
                <a:solidFill>
                  <a:schemeClr val="accent2"/>
                </a:solidFill>
              </a:rPr>
              <a:t> 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26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11899"/>
            <a:ext cx="525658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236531"/>
            <a:ext cx="52565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Рады звери, рады птицы,</a:t>
            </a:r>
            <a:endParaRPr lang="ru-RU" sz="2800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sz="2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Рада вся детвора.</a:t>
            </a:r>
            <a:endParaRPr lang="ru-RU" sz="2800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sz="2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Весна идет,</a:t>
            </a:r>
            <a:endParaRPr lang="ru-RU" sz="2800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sz="2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Всех гулять зовет. </a:t>
            </a:r>
            <a:r>
              <a:rPr lang="ru-RU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endParaRPr lang="ru-RU" sz="2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74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0897"/>
            <a:ext cx="7128792" cy="5206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08863" y="5661248"/>
            <a:ext cx="65982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solidFill>
                  <a:srgbClr val="FFFF00"/>
                </a:solidFill>
                <a:latin typeface="Comic Sans MS" panose="030F0702030302020204" pitchFamily="66" charset="0"/>
              </a:rPr>
              <a:t>До новых встреч!</a:t>
            </a:r>
          </a:p>
        </p:txBody>
      </p:sp>
    </p:spTree>
    <p:extLst>
      <p:ext uri="{BB962C8B-B14F-4D97-AF65-F5344CB8AC3E}">
        <p14:creationId xmlns:p14="http://schemas.microsoft.com/office/powerpoint/2010/main" val="353896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75</TotalTime>
  <Words>70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Comic Sans MS</vt:lpstr>
      <vt:lpstr>Courier New</vt:lpstr>
      <vt:lpstr>Trebuchet MS</vt:lpstr>
      <vt:lpstr>Verdana</vt:lpstr>
      <vt:lpstr>Wingdings 2</vt:lpstr>
      <vt:lpstr>Summer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Татьяна Ульянова</cp:lastModifiedBy>
  <cp:revision>10</cp:revision>
  <dcterms:created xsi:type="dcterms:W3CDTF">2015-06-15T17:26:51Z</dcterms:created>
  <dcterms:modified xsi:type="dcterms:W3CDTF">2017-05-14T16:15:41Z</dcterms:modified>
</cp:coreProperties>
</file>