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1050-7B4D-417E-AC19-7060A485FF76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DFD91-34EB-45F4-8A46-E3B32B093C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1050-7B4D-417E-AC19-7060A485FF76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DFD91-34EB-45F4-8A46-E3B32B093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1050-7B4D-417E-AC19-7060A485FF76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DFD91-34EB-45F4-8A46-E3B32B093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1050-7B4D-417E-AC19-7060A485FF76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DFD91-34EB-45F4-8A46-E3B32B093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1050-7B4D-417E-AC19-7060A485FF76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96DFD91-34EB-45F4-8A46-E3B32B093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1050-7B4D-417E-AC19-7060A485FF76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DFD91-34EB-45F4-8A46-E3B32B093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1050-7B4D-417E-AC19-7060A485FF76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DFD91-34EB-45F4-8A46-E3B32B093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1050-7B4D-417E-AC19-7060A485FF76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DFD91-34EB-45F4-8A46-E3B32B093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1050-7B4D-417E-AC19-7060A485FF76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DFD91-34EB-45F4-8A46-E3B32B093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1050-7B4D-417E-AC19-7060A485FF76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DFD91-34EB-45F4-8A46-E3B32B093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1050-7B4D-417E-AC19-7060A485FF76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DFD91-34EB-45F4-8A46-E3B32B093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D651050-7B4D-417E-AC19-7060A485FF76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96DFD91-34EB-45F4-8A46-E3B32B093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sh dir="u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Documents%20and%20Settings\Admin\&#1056;&#1072;&#1073;&#1086;&#1095;&#1080;&#1081;%20&#1089;&#1090;&#1086;&#1083;\&#1052;&#1091;&#1079;&#1099;&#1082;&#1072;\Classic\&#1054;&#1044;&#1048;&#1053;&#1054;&#1050;&#1048;&#1049;%20&#1055;&#1040;&#1057;&#1058;&#1059;&#1061;\001%20JAMES%20LAST%20-THE%20LONELY%20SHEPHERD%20.mp3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/>
              <a:t>Война в </a:t>
            </a:r>
            <a:r>
              <a:rPr lang="ru-RU" i="1" dirty="0" smtClean="0"/>
              <a:t>судьбе </a:t>
            </a:r>
            <a:r>
              <a:rPr lang="ru-RU" i="1" dirty="0" smtClean="0"/>
              <a:t>моей </a:t>
            </a:r>
            <a:r>
              <a:rPr lang="ru-RU" sz="5400" i="1" dirty="0" smtClean="0"/>
              <a:t>семьи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786454"/>
            <a:ext cx="4214810" cy="1071546"/>
          </a:xfrm>
        </p:spPr>
        <p:txBody>
          <a:bodyPr>
            <a:normAutofit fontScale="92500"/>
          </a:bodyPr>
          <a:lstStyle/>
          <a:p>
            <a:r>
              <a:rPr lang="ru-RU" sz="2000" dirty="0" smtClean="0"/>
              <a:t>Выполнила: </a:t>
            </a:r>
            <a:r>
              <a:rPr lang="ru-RU" sz="2000" dirty="0" err="1" smtClean="0"/>
              <a:t>Головенко</a:t>
            </a:r>
            <a:r>
              <a:rPr lang="ru-RU" sz="2000" dirty="0" smtClean="0"/>
              <a:t> Лиза ученица 8-А класса МОУ БС(</a:t>
            </a:r>
            <a:r>
              <a:rPr lang="ru-RU" sz="2000" dirty="0" err="1" smtClean="0"/>
              <a:t>п</a:t>
            </a:r>
            <a:r>
              <a:rPr lang="ru-RU" sz="2000" dirty="0" smtClean="0"/>
              <a:t>)ОШ №3</a:t>
            </a:r>
          </a:p>
          <a:p>
            <a:r>
              <a:rPr lang="ru-RU" sz="2000" dirty="0" smtClean="0"/>
              <a:t>Учитель: </a:t>
            </a:r>
            <a:r>
              <a:rPr lang="ru-RU" sz="2000" dirty="0" err="1" smtClean="0"/>
              <a:t>Головенко</a:t>
            </a:r>
            <a:r>
              <a:rPr lang="ru-RU" sz="2000" dirty="0" smtClean="0"/>
              <a:t> Елена Андреевна</a:t>
            </a:r>
            <a:endParaRPr lang="ru-RU" sz="2000" dirty="0"/>
          </a:p>
        </p:txBody>
      </p:sp>
      <p:sp useBgFill="1">
        <p:nvSpPr>
          <p:cNvPr id="5" name="Управляющая кнопка: звук 4">
            <a:hlinkClick r:id="rId2" action="ppaction://hlinkfile" highlightClick="1"/>
          </p:cNvPr>
          <p:cNvSpPr/>
          <p:nvPr/>
        </p:nvSpPr>
        <p:spPr>
          <a:xfrm>
            <a:off x="7429520" y="5715016"/>
            <a:ext cx="214314" cy="214314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C:\Documents and Settings\Admin\Мои документы\Bluetooth\inbox\DSC-00006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0"/>
            <a:ext cx="4421190" cy="3423050"/>
          </a:xfrm>
          <a:prstGeom prst="rect">
            <a:avLst/>
          </a:prstGeom>
          <a:noFill/>
        </p:spPr>
      </p:pic>
      <p:pic>
        <p:nvPicPr>
          <p:cNvPr id="7170" name="Picture 2" descr="C:\Documents and Settings\Admin\Мои документы\Bluetooth\inbox\DSC-00006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445074" cy="3643314"/>
          </a:xfrm>
          <a:prstGeom prst="rect">
            <a:avLst/>
          </a:prstGeom>
          <a:noFill/>
        </p:spPr>
      </p:pic>
      <p:pic>
        <p:nvPicPr>
          <p:cNvPr id="7171" name="Picture 3" descr="C:\Documents and Settings\Admin\Мои документы\Bluetooth\inbox\DSC-000068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643314"/>
            <a:ext cx="3214710" cy="32146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172" name="Picture 4" descr="C:\Documents and Settings\Admin\Мои документы\Bluetooth\inbox\DSC-000067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17579" y="3000372"/>
            <a:ext cx="5526421" cy="385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 1929 по 1939 шла коллективизация и раскулачивание. Советские власти уничтожали крестьян. В 1933 г. в список кулаков </a:t>
            </a:r>
            <a:r>
              <a:rPr lang="ru-RU" dirty="0" smtClean="0"/>
              <a:t>вошла </a:t>
            </a:r>
            <a:r>
              <a:rPr lang="ru-RU" dirty="0" smtClean="0"/>
              <a:t>и </a:t>
            </a:r>
            <a:r>
              <a:rPr lang="ru-RU" dirty="0" smtClean="0"/>
              <a:t>семья </a:t>
            </a:r>
            <a:r>
              <a:rPr lang="ru-RU" dirty="0" smtClean="0"/>
              <a:t>моих </a:t>
            </a:r>
            <a:r>
              <a:rPr lang="ru-RU" dirty="0" smtClean="0"/>
              <a:t>предков – </a:t>
            </a:r>
            <a:r>
              <a:rPr lang="ru-RU" dirty="0" err="1" smtClean="0"/>
              <a:t>Кисельман</a:t>
            </a:r>
            <a:r>
              <a:rPr lang="ru-RU" dirty="0" smtClean="0"/>
              <a:t>  </a:t>
            </a:r>
            <a:r>
              <a:rPr lang="ru-RU" dirty="0" err="1" smtClean="0"/>
              <a:t>Якоба</a:t>
            </a:r>
            <a:r>
              <a:rPr lang="ru-RU" dirty="0" smtClean="0"/>
              <a:t> и </a:t>
            </a:r>
            <a:r>
              <a:rPr lang="ru-RU" dirty="0" err="1" smtClean="0"/>
              <a:t>Маргарейты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Война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4"/>
            <a:ext cx="3571868" cy="4714908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5500" dirty="0" smtClean="0"/>
              <a:t>22 июня 1941 года началась война</a:t>
            </a:r>
            <a:r>
              <a:rPr lang="ru-RU" sz="5000" dirty="0" smtClean="0"/>
              <a:t>. </a:t>
            </a:r>
            <a:r>
              <a:rPr lang="ru-RU" sz="5500" dirty="0" smtClean="0"/>
              <a:t>Уже 28 августа 1941 года </a:t>
            </a:r>
            <a:r>
              <a:rPr lang="ru-RU" sz="5500" dirty="0" smtClean="0"/>
              <a:t>был подписан </a:t>
            </a:r>
            <a:r>
              <a:rPr lang="ru-RU" sz="5500" dirty="0" smtClean="0"/>
              <a:t>Указ </a:t>
            </a:r>
            <a:r>
              <a:rPr lang="ru-RU" sz="5500" dirty="0"/>
              <a:t>Президиума Верховного Совета СССР, в котором говорилось о наличии шпионов и диверсантов среди немецкого </a:t>
            </a:r>
            <a:r>
              <a:rPr lang="ru-RU" sz="5500" dirty="0" smtClean="0"/>
              <a:t>населения Советского Союза; </a:t>
            </a:r>
            <a:r>
              <a:rPr lang="ru-RU" sz="5500" dirty="0"/>
              <a:t>население обвинялось в скрытии врагов </a:t>
            </a:r>
            <a:r>
              <a:rPr lang="ru-RU" sz="5500" dirty="0" smtClean="0"/>
              <a:t>советской </a:t>
            </a:r>
            <a:r>
              <a:rPr lang="ru-RU" sz="5500" dirty="0"/>
              <a:t>власти и советского народа. Во избежание нежелательных последствий признавалось необходимым переселить все немецкое население, проживающее в республике немцев Поволжья, в другие районы.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9" name="Picture 5" descr="C:\Documents and Settings\Admin\Мои документы\Bluetooth\inbox\DSC-00006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142984"/>
            <a:ext cx="5572132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52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Вся семья моей прабабушки </a:t>
            </a:r>
            <a:r>
              <a:rPr lang="ru-RU" dirty="0" err="1" smtClean="0"/>
              <a:t>Эмилии</a:t>
            </a:r>
            <a:r>
              <a:rPr lang="ru-RU" dirty="0" smtClean="0"/>
              <a:t> </a:t>
            </a:r>
            <a:r>
              <a:rPr lang="ru-RU" dirty="0" err="1" smtClean="0"/>
              <a:t>Яковлевлевны</a:t>
            </a:r>
            <a:r>
              <a:rPr lang="ru-RU" dirty="0" smtClean="0"/>
              <a:t> была переселена в Сибирь, в Алтайский край, село </a:t>
            </a:r>
            <a:r>
              <a:rPr lang="ru-RU" dirty="0" err="1" smtClean="0"/>
              <a:t>Сиб-Гигант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2050" name="Picture 2" descr="C:\Documents and Settings\Admin\Мои документы\Bluetooth\inbox\DSC-00006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285992"/>
            <a:ext cx="4929222" cy="4043957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1"/>
            <a:ext cx="4929190" cy="521495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1941 году вышло постановление </a:t>
            </a:r>
            <a:r>
              <a:rPr lang="ru-RU" dirty="0" smtClean="0"/>
              <a:t>«О  </a:t>
            </a:r>
            <a:r>
              <a:rPr lang="ru-RU" dirty="0"/>
              <a:t>мобилизации немцев для народного хозяйства </a:t>
            </a:r>
            <a:r>
              <a:rPr lang="ru-RU" dirty="0" smtClean="0"/>
              <a:t>СССР». </a:t>
            </a:r>
            <a:r>
              <a:rPr lang="ru-RU" dirty="0" smtClean="0"/>
              <a:t>По этому постановлению прапрадеда </a:t>
            </a:r>
            <a:r>
              <a:rPr lang="ru-RU" dirty="0" err="1" smtClean="0"/>
              <a:t>Якоба</a:t>
            </a:r>
            <a:r>
              <a:rPr lang="ru-RU" dirty="0" smtClean="0"/>
              <a:t> </a:t>
            </a:r>
            <a:r>
              <a:rPr lang="ru-RU" dirty="0" err="1" smtClean="0"/>
              <a:t>Гейнриховича</a:t>
            </a:r>
            <a:r>
              <a:rPr lang="ru-RU" dirty="0" smtClean="0"/>
              <a:t> выслали на трудовой фронт, откуда он вернулся через 1,5 года домой, умирать. К счастью, односельчане помогли выходить его.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C:\Documents and Settings\Admin\Мои документы\Bluetooth\inbox\DSC-00006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785926"/>
            <a:ext cx="2714644" cy="4370398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7"/>
            <a:ext cx="3929058" cy="5429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 1941 </a:t>
            </a:r>
            <a:r>
              <a:rPr lang="ru-RU" dirty="0" smtClean="0"/>
              <a:t>году его </a:t>
            </a:r>
            <a:r>
              <a:rPr lang="ru-RU" dirty="0" smtClean="0"/>
              <a:t>дочь </a:t>
            </a:r>
            <a:r>
              <a:rPr lang="ru-RU" dirty="0" err="1" smtClean="0"/>
              <a:t>Андю</a:t>
            </a:r>
            <a:r>
              <a:rPr lang="ru-RU" dirty="0" smtClean="0"/>
              <a:t> </a:t>
            </a:r>
            <a:r>
              <a:rPr lang="ru-RU" dirty="0" smtClean="0"/>
              <a:t>тоже забрали </a:t>
            </a:r>
            <a:r>
              <a:rPr lang="ru-RU" dirty="0" smtClean="0"/>
              <a:t>на трудфронт, но в 1944 году получили плохую весть, о том что при разгрузке вагона, её привалило брёвнами. Она осталась инвалидом на всю жизнь. </a:t>
            </a:r>
            <a:endParaRPr lang="ru-RU" dirty="0"/>
          </a:p>
        </p:txBody>
      </p:sp>
      <p:pic>
        <p:nvPicPr>
          <p:cNvPr id="5123" name="Picture 3" descr="C:\Documents and Settings\Admin\Мои документы\Bluetooth\inbox\DSC-00006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357298"/>
            <a:ext cx="4143372" cy="515431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8229600" cy="225742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В 1943 году на </a:t>
            </a:r>
            <a:r>
              <a:rPr lang="ru-RU" dirty="0" smtClean="0"/>
              <a:t>трудфронт забрали </a:t>
            </a:r>
            <a:r>
              <a:rPr lang="ru-RU" dirty="0" smtClean="0"/>
              <a:t>прадеда Александра Ивановича и тут же сослали в </a:t>
            </a:r>
            <a:r>
              <a:rPr lang="ru-RU" dirty="0" smtClean="0"/>
              <a:t>лагерь, где он всю войну добывал уголь для военной промышленности. </a:t>
            </a:r>
            <a:r>
              <a:rPr lang="ru-RU" dirty="0" smtClean="0"/>
              <a:t>В 1945 году разрешили переезжать с семьями в места поселения, и прабабушка переехала к </a:t>
            </a:r>
            <a:r>
              <a:rPr lang="ru-RU" dirty="0" smtClean="0"/>
              <a:t>нему в Прокопьевск. </a:t>
            </a:r>
            <a:endParaRPr lang="ru-RU" dirty="0"/>
          </a:p>
        </p:txBody>
      </p:sp>
      <p:pic>
        <p:nvPicPr>
          <p:cNvPr id="3074" name="Picture 2" descr="C:\Documents and Settings\Admin\Мои документы\Bluetooth\inbox\DSC-00006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857628"/>
            <a:ext cx="3429024" cy="3000372"/>
          </a:xfrm>
          <a:prstGeom prst="rect">
            <a:avLst/>
          </a:prstGeom>
          <a:noFill/>
        </p:spPr>
      </p:pic>
      <p:pic>
        <p:nvPicPr>
          <p:cNvPr id="5" name="Picture 2" descr="C:\Documents and Settings\Admin\Мои документы\Bluetooth\inbox\DSC-000067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857628"/>
            <a:ext cx="3538860" cy="3000372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Прабабушка Лидия была также мобилизована на трудфронт, на железную </a:t>
            </a:r>
            <a:r>
              <a:rPr lang="ru-RU" dirty="0" smtClean="0"/>
              <a:t>дорогу. Она трудилась штукатуром на  строительстве станции </a:t>
            </a:r>
            <a:r>
              <a:rPr lang="ru-RU" dirty="0" smtClean="0"/>
              <a:t>«Октябрьская» в Татарстане.</a:t>
            </a:r>
            <a:endParaRPr lang="ru-RU" dirty="0"/>
          </a:p>
        </p:txBody>
      </p:sp>
      <p:pic>
        <p:nvPicPr>
          <p:cNvPr id="4" name="Picture 2" descr="C:\Documents and Settings\Admin\Мои документы\Bluetooth\inbox\DSC-00006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214530"/>
            <a:ext cx="5238786" cy="464347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 1941 по 1956г.г. всё это время стояли под комендатурой с ежемесячной отметкой о том, что ещё никто не сбежал.</a:t>
            </a:r>
            <a:endParaRPr lang="ru-RU" dirty="0"/>
          </a:p>
        </p:txBody>
      </p:sp>
      <p:pic>
        <p:nvPicPr>
          <p:cNvPr id="6147" name="Picture 3" descr="C:\Documents and Settings\Admin\Мои документы\Bluetooth\inbox\DSC-00006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071678"/>
            <a:ext cx="5237238" cy="4500594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453</TotalTime>
  <Words>309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Война в судьбе моей семьи</vt:lpstr>
      <vt:lpstr>Слайд 2</vt:lpstr>
      <vt:lpstr>Война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Война в жизни моей семьи</dc:title>
  <dc:creator>Admin</dc:creator>
  <cp:lastModifiedBy>Admin</cp:lastModifiedBy>
  <cp:revision>47</cp:revision>
  <dcterms:created xsi:type="dcterms:W3CDTF">2011-05-03T10:41:22Z</dcterms:created>
  <dcterms:modified xsi:type="dcterms:W3CDTF">2011-05-05T15:52:20Z</dcterms:modified>
</cp:coreProperties>
</file>