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4792764"/>
      </p:ext>
    </p:extLst>
  </p:cSld>
  <p:clrMapOvr>
    <a:masterClrMapping/>
  </p:clrMapOvr>
  <p:transition spd="slow" advClick="0" advTm="15226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03613"/>
      </p:ext>
    </p:extLst>
  </p:cSld>
  <p:clrMapOvr>
    <a:masterClrMapping/>
  </p:clrMapOvr>
  <p:transition spd="slow" advClick="0" advTm="15226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177142"/>
      </p:ext>
    </p:extLst>
  </p:cSld>
  <p:clrMapOvr>
    <a:masterClrMapping/>
  </p:clrMapOvr>
  <p:transition spd="slow" advClick="0" advTm="15226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2479050"/>
      </p:ext>
    </p:extLst>
  </p:cSld>
  <p:clrMapOvr>
    <a:masterClrMapping/>
  </p:clrMapOvr>
  <p:transition spd="slow" advClick="0" advTm="15226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182621"/>
      </p:ext>
    </p:extLst>
  </p:cSld>
  <p:clrMapOvr>
    <a:masterClrMapping/>
  </p:clrMapOvr>
  <p:transition spd="slow" advClick="0" advTm="15226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687958"/>
      </p:ext>
    </p:extLst>
  </p:cSld>
  <p:clrMapOvr>
    <a:masterClrMapping/>
  </p:clrMapOvr>
  <p:transition spd="slow" advClick="0" advTm="15226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4612909"/>
      </p:ext>
    </p:extLst>
  </p:cSld>
  <p:clrMapOvr>
    <a:masterClrMapping/>
  </p:clrMapOvr>
  <p:transition spd="slow" advClick="0" advTm="15226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2250659"/>
      </p:ext>
    </p:extLst>
  </p:cSld>
  <p:clrMapOvr>
    <a:masterClrMapping/>
  </p:clrMapOvr>
  <p:transition spd="slow" advClick="0" advTm="15226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73668"/>
      </p:ext>
    </p:extLst>
  </p:cSld>
  <p:clrMapOvr>
    <a:masterClrMapping/>
  </p:clrMapOvr>
  <p:transition spd="slow" advClick="0" advTm="15226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908858"/>
      </p:ext>
    </p:extLst>
  </p:cSld>
  <p:clrMapOvr>
    <a:masterClrMapping/>
  </p:clrMapOvr>
  <p:transition spd="slow" advClick="0" advTm="15226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3550699"/>
      </p:ext>
    </p:extLst>
  </p:cSld>
  <p:clrMapOvr>
    <a:masterClrMapping/>
  </p:clrMapOvr>
  <p:transition spd="slow" advClick="0" advTm="15226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5244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15226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OC\Documents\&#1073;&#1080;%20&#1090;&#1086;&#1084;&#1086;%20&#1073;&#1086;&#1083;&#1086;&#1086;&#1073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846640" cy="10801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</a:t>
            </a:r>
            <a:r>
              <a:rPr lang="ru-RU" sz="28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ПРЕДШКОЛЫ – 2017.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560840" cy="4320480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Моментальные снимки\IMG_20170307_1032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76864" cy="4883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би томо болооб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172400" y="5486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9448953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НОВОГОДНИЙ БАЛ - МАСКАРАД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1\Desktop\Моментальные снимки\Моментальный снимок 2 (13.5.2017 22-34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335780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Моментальные снимки\Моментальный снимок 2 (13.5.2017 22-3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861048"/>
            <a:ext cx="2808312" cy="275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1\Desktop\Моментальные снимки\Моментальный снимок 2 (13.5.2017 22-41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36712"/>
            <a:ext cx="3888432" cy="275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1\Desktop\Моментальные снимки\Моментальный снимок 2 (13.5.2017 22-38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3861048"/>
            <a:ext cx="4965179" cy="27569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0735079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АКВАРЕЛЬЮ «ЗИМНИЙ ЛЕС»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1\Desktop\Моментальные снимки\IMG_20170317_1348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07382"/>
            <a:ext cx="2664296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Моментальные снимки\IMG_20170317_1350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3744416" cy="2290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1\Desktop\Моментальные снимки\IMG_20170407_1320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17032"/>
            <a:ext cx="2520280" cy="252028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  <a:sp3d z="-25400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3715477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САГААЛГАНАЙ АМАР МЭНДЭ!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Моментальные снимки\IMG_20170307_103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560840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3191759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Моментальные снимки\Моментальный снимок 1 (13.5.2017 22-05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5688632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esktop\Моментальные снимки\Моментальный снимок 2 (14.5.2017 0-1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5094337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\Desktop\Моментальные снимки\IMG_20170317_1333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2656"/>
            <a:ext cx="2166440" cy="1512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1\Desktop\Моментальные снимки\IMG_20170317_1333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296" y="1988840"/>
            <a:ext cx="2232248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1\Desktop\Моментальные снимки\IMG_20170317_1334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4" y="4170515"/>
            <a:ext cx="2448272" cy="1901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007024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 «БЕРЕГИТЕ ЛЕС ОТ ПОЖАРОВ» МАРТ 2017г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1\Desktop\Высшая категория\По атт-ции метариалы\ФОТО на СПД\ФОТО Рисунки\IMG_20170407_131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56373"/>
            <a:ext cx="4330824" cy="28766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Высшая категория\По атт-ции метариалы\ФОТО на СПД\ФОТО ИЗОДЕЯТ\IMG_20170405_164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269237" cy="3201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esktop\Моментальные снимки\IMG_20170407_1319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482482" y="493075"/>
            <a:ext cx="2448272" cy="32643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1\Desktop\Моментальные снимки\IMG_20170407_1320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0220"/>
            <a:ext cx="3759028" cy="25567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6776693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САЛЮТ И СЛАВА ВЕЛИКОЙ ПОБЕДЕ!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1\Desktop\Моментальные снимки\Моментальный снимок 2 (13.5.2017 21-59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200800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8123272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Моментальные снимки\IMG_20170509_1015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\Desktop\Моментальные снимки\IMG_20170509_1022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764704"/>
            <a:ext cx="3744417" cy="4248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1777393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ДОБРОГО ПУТИ!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C:\Users\1\Desktop\Моментальные снимки\IMG_20170307_1059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975"/>
            <a:ext cx="7704855" cy="49291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0024493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 НА СТИХИ «ЛИСТОПАД, ЛИСТОПАД, ЛИСТЬЯ ЖЕЛТЫЕ ЛЕТЯТ…» СЕНТЯБРЬ, 2016г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1\Desktop\Моментальные снимки\IMG_20160922_1639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14718"/>
            <a:ext cx="8229600" cy="4296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62393506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 «ОСЕННИЙ ФЕЙЕРВЕРК» ОКТЯБРЬ,2016г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1\Desktop\Моментальные снимки\IMG_20170317_134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04" y="1340089"/>
            <a:ext cx="3600400" cy="25202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Моментальные снимки\IMG_20170317_1352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52736"/>
            <a:ext cx="2252911" cy="3326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esktop\Моментальные снимки\IMG_20170317_1354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04" y="4149080"/>
            <a:ext cx="2952328" cy="2298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Моментальные снимки\IMG_20170408_2006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4481736"/>
            <a:ext cx="2252911" cy="2115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Моментальные снимки\IMG_20170408_2007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2160239" cy="28069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1\Desktop\Моментальные снимки\IMG_20170317_13474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49080"/>
            <a:ext cx="3024335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6376389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БУДНИ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1\Desktop\Моментальные снимки\IMG_20160922_1134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05241"/>
            <a:ext cx="3754760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Моментальные снимки\IMG_20160922_1135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60" y="1595548"/>
            <a:ext cx="2592288" cy="3695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Моментальные снимки\IMG_20160922_1132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32" y="3788577"/>
            <a:ext cx="2952328" cy="2907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Моментальные снимки\IMG_20170317_1305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8577"/>
            <a:ext cx="2719438" cy="2376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6182751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РИСОВАНИЯ: НИТКОГРАФИЯ, ГРАТТАЖ, ВАТНЫМИ ПАЛОЧКАМИ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1\Desktop\Моментальные снимки\IMG_20170407_161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146551" cy="2692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Моментальные снимки\Моментальный снимок 1 (13.5.2017 21-5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12776"/>
            <a:ext cx="4143375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esktop\Моментальные снимки\Моментальный снимок 1 (13.5.2017 22-08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7"/>
            <a:ext cx="4143375" cy="2276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\Desktop\Моментальные снимки\IMG_20170317_1321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61848"/>
            <a:ext cx="2808312" cy="2016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962396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4845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МЫЛЬНЫМИ ПУЗЫРЯМИ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Высшая категория\По атт-ции метариалы\ФОТО на СПД\ФОТО ИЗОДЕЯТ\IMG_20170406_101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36" y="692696"/>
            <a:ext cx="4313453" cy="3556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Высшая категория\По атт-ции метариалы\ФОТО на СПД\ФОТО ИЗОДЕЯТ\IMG_20170406_1041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824" y="153255"/>
            <a:ext cx="3024336" cy="3752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\Desktop\Высшая категория\По атт-ции метариалы\ФОТО на СПД\ФОТО ИЗОДЕЯТ\IMG_20170406_1108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59288"/>
            <a:ext cx="3048010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1\Desktop\Высшая категория\По атт-ции метариалы\ФОТО на СПД\ФОТО Режим дня\IMG_20160922_1639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59288"/>
            <a:ext cx="3873710" cy="2659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6565029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РИСОВАНИЯ СПОСОБСТВУЕТ РАЗВИТИЮ МЕЛКОЙ МОТОРИКИ РУК И ТВОРЧЕСКОМУ РАССКАЗЫВАНИЮ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1\Desktop\Моментальные снимки\IMG_20170406_1123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0200"/>
            <a:ext cx="8496943" cy="492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3003737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ПОБЕДИТЕЛЕЙ В КОНКУРСЕ РИСУНКОВ «МОЙ КРАЙ РОДНОЙ» 2017г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Моментальные снимки\IMG_20170317_133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28" y="1111600"/>
            <a:ext cx="3757417" cy="2720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Моментальные снимки\IMG_20170317_1338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11600"/>
            <a:ext cx="3592999" cy="2677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Моментальные снимки\IMG_20170317_1338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25915"/>
            <a:ext cx="3816424" cy="2606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Моментальные снимки\IMG_20170317_1338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9931"/>
            <a:ext cx="3592999" cy="26017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7932754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Моментальные снимки\IMG_20170317_1339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232" y="259955"/>
            <a:ext cx="2712366" cy="2520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Моментальные снимки\IMG_20170317_133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2167"/>
            <a:ext cx="2448272" cy="2528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Моментальные снимки\IMG_20170317_134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199"/>
            <a:ext cx="2803336" cy="2501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Моментальные снимки\IMG_20170407_1320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8064896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370896"/>
      </p:ext>
    </p:extLst>
  </p:cSld>
  <p:clrMapOvr>
    <a:masterClrMapping/>
  </p:clrMapOvr>
  <p:transition spd="slow" advClick="0" advTm="15226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98</Words>
  <Application>Microsoft Office PowerPoint</Application>
  <PresentationFormat>Экран (4:3)</PresentationFormat>
  <Paragraphs>14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ВЫПУСКНИК ПРЕДШКОЛЫ – 2017.</vt:lpstr>
      <vt:lpstr>ИЗОБРАЗИТЕЛЬНАЯ ДЕЯТЕЛЬНОСТЬ НА СТИХИ «ЛИСТОПАД, ЛИСТОПАД, ЛИСТЬЯ ЖЕЛТЫЕ ЛЕТЯТ…» СЕНТЯБРЬ, 2016г</vt:lpstr>
      <vt:lpstr>ВЫСТАВКА РИСУНКОВ  «ОСЕННИЙ ФЕЙЕРВЕРК» ОКТЯБРЬ,2016г</vt:lpstr>
      <vt:lpstr>НАШИ БУДНИ</vt:lpstr>
      <vt:lpstr>НЕТРАДИЦИОННЫЕ ТЕХНИКИ РИСОВАНИЯ: НИТКОГРАФИЯ, ГРАТТАЖ, ВАТНЫМИ ПАЛОЧКАМИ</vt:lpstr>
      <vt:lpstr>РИСОВАНИЕ МЫЛЬНЫМИ ПУЗЫРЯМИ</vt:lpstr>
      <vt:lpstr>НЕТРАДИЦИОННАЯ ТЕХНИКА РИСОВАНИЯ СПОСОБСТВУЕТ РАЗВИТИЮ МЕЛКОЙ МОТОРИКИ РУК И ТВОРЧЕСКОМУ РАССКАЗЫВАНИЮ</vt:lpstr>
      <vt:lpstr>РАБОТЫ ПОБЕДИТЕЛЕЙ В КОНКУРСЕ РИСУНКОВ «МОЙ КРАЙ РОДНОЙ» 2017г </vt:lpstr>
      <vt:lpstr>Слайд 9</vt:lpstr>
      <vt:lpstr>НОВОГОДНИЙ БАЛ - МАСКАРАД</vt:lpstr>
      <vt:lpstr>РИСУНКИ АКВАРЕЛЬЮ «ЗИМНИЙ ЛЕС»</vt:lpstr>
      <vt:lpstr>САГААЛГАНАЙ АМАР МЭНДЭ!</vt:lpstr>
      <vt:lpstr>Слайд 13</vt:lpstr>
      <vt:lpstr>КОНКУРС РИСУНКОВ «БЕРЕГИТЕ ЛЕС ОТ ПОЖАРОВ» МАРТ 2017г</vt:lpstr>
      <vt:lpstr>САЛЮТ И СЛАВА ВЕЛИКОЙ ПОБЕДЕ!</vt:lpstr>
      <vt:lpstr>Слайд 16</vt:lpstr>
      <vt:lpstr>ДОБРОГО ПУТИ!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ВЫПУСКНИК ПРЕДШКОЛЫ - 2017</dc:title>
  <dc:creator>1</dc:creator>
  <cp:lastModifiedBy>DOC</cp:lastModifiedBy>
  <cp:revision>25</cp:revision>
  <dcterms:created xsi:type="dcterms:W3CDTF">2017-05-13T14:43:46Z</dcterms:created>
  <dcterms:modified xsi:type="dcterms:W3CDTF">2017-05-14T10:42:45Z</dcterms:modified>
</cp:coreProperties>
</file>