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F15"/>
    <a:srgbClr val="2A631B"/>
    <a:srgbClr val="F0B54A"/>
    <a:srgbClr val="F3C03F"/>
    <a:srgbClr val="F5AD5D"/>
    <a:srgbClr val="FF9933"/>
    <a:srgbClr val="2A093D"/>
    <a:srgbClr val="3B260B"/>
    <a:srgbClr val="3D300F"/>
    <a:srgbClr val="1746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9F59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microsoft.com/office/2007/relationships/hdphoto" Target="../media/hdphoto1.wdp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56792"/>
            <a:ext cx="5868652" cy="3384376"/>
          </a:xfr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  <a:t>Дифференциация</a:t>
            </a:r>
            <a:r>
              <a:rPr lang="ru-RU" sz="3200" b="1" dirty="0" smtClean="0">
                <a:solidFill>
                  <a:srgbClr val="2A09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  <a:t>Б – П </a:t>
            </a:r>
            <a:b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  <a:t>изолированно, в слогах, </a:t>
            </a:r>
            <a:b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14F15"/>
                </a:solidFill>
                <a:latin typeface="Times New Roman" pitchFamily="18" charset="0"/>
                <a:cs typeface="Times New Roman" pitchFamily="18" charset="0"/>
              </a:rPr>
              <a:t>в словах.</a:t>
            </a:r>
            <a:endParaRPr lang="ru-RU" sz="3200" b="1" dirty="0">
              <a:solidFill>
                <a:srgbClr val="214F1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6755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Выделите начальные звуки из слов – названий картинок.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276872"/>
            <a:ext cx="3563888" cy="26729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276872"/>
            <a:ext cx="4019186" cy="26729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4248472"/>
          </a:xfrm>
          <a:gradFill>
            <a:gsLst>
              <a:gs pos="0">
                <a:schemeClr val="accent2">
                  <a:tint val="50000"/>
                  <a:satMod val="300000"/>
                  <a:lumMod val="99000"/>
                  <a:lumOff val="1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звонкий, в его образовании участвует голос, голосовые связки вибрируют. Если приложить ладонь к горлышку – чувствуется вибрация.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глухой звук, голос не участвует в образовании звука, голосовые связки не вибрируют.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Выложи буквы Б и П из деталей мозаики.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373216"/>
            <a:ext cx="54289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Нарисуй  буквы </a:t>
            </a:r>
            <a:r>
              <a:rPr lang="ru-RU" sz="5400" b="1" dirty="0" smtClean="0">
                <a:latin typeface="Monotype Corsiva" pitchFamily="66" charset="0"/>
                <a:cs typeface="Times New Roman" pitchFamily="18" charset="0"/>
              </a:rPr>
              <a:t>Б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П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воздухе.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334198"/>
            <a:ext cx="4824536" cy="36184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Запишите первые буквы слов – названий картинок.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6731" y="4146876"/>
            <a:ext cx="2360069" cy="23243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04472" y="4033340"/>
            <a:ext cx="2255520" cy="2487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318151" y="1449179"/>
            <a:ext cx="2323282" cy="22539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320139" y="1361640"/>
            <a:ext cx="2302530" cy="24082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67153" y="1504550"/>
            <a:ext cx="2374538" cy="21944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383342" y="4112493"/>
            <a:ext cx="2257808" cy="23265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Образуйте слоги.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Прочитайте слитно получившиеся слоги.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49289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34888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50912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581128"/>
            <a:ext cx="425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043608" y="2852936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259632" y="2924944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43608" y="3789040"/>
            <a:ext cx="64807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259632" y="3789040"/>
            <a:ext cx="639688" cy="7837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627784" y="3573016"/>
            <a:ext cx="391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95936" y="26369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249289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23928" y="465313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4725144"/>
            <a:ext cx="425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2987824" y="2996952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203848" y="3068960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987824" y="3933056"/>
            <a:ext cx="64807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203848" y="3933056"/>
            <a:ext cx="639688" cy="7837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499992" y="3573016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68144" y="2636912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8104" y="249289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96136" y="4653136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64088" y="472514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4860032" y="2996952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076056" y="3068960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860032" y="3933056"/>
            <a:ext cx="64807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076056" y="3933056"/>
            <a:ext cx="639688" cy="7837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6444208" y="3573016"/>
            <a:ext cx="391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812360" y="2636912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452320" y="249289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740352" y="4653136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308304" y="472514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6804248" y="2996952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7020272" y="3068960"/>
            <a:ext cx="72008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804248" y="3933056"/>
            <a:ext cx="648072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020272" y="3933056"/>
            <a:ext cx="639688" cy="7837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Прочитайте слоги парами. Скажите, какими звуками отличаются эти пары слогов.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568952" cy="38884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 – па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ба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пи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по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бы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пи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Рассмотрите картинки, назовите их. Определите наличие и место в слове звуков б, п. Определите с какой схемой можно соотнести каждое слово.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092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661248"/>
            <a:ext cx="144016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39F59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547664" y="566124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635896" y="5661248"/>
            <a:ext cx="144016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5661248"/>
            <a:ext cx="144016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067944" y="566124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11560" y="5661248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5661248"/>
            <a:ext cx="5040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64288" y="5661248"/>
            <a:ext cx="5040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23528" y="6165304"/>
            <a:ext cx="2271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 в начале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347864" y="6165304"/>
            <a:ext cx="2166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 в конце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228184" y="6165304"/>
            <a:ext cx="2474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 в середине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051086" y="2770262"/>
            <a:ext cx="1260551" cy="1332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155274" y="1345231"/>
            <a:ext cx="1243620" cy="1337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700012" y="1439657"/>
            <a:ext cx="1291481" cy="11707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036410" y="1357367"/>
            <a:ext cx="1189485" cy="1367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050028" y="4230408"/>
            <a:ext cx="1296928" cy="13097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487761" y="2761344"/>
            <a:ext cx="1331890" cy="13767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76403" y="2738430"/>
            <a:ext cx="1267731" cy="13565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48899" y="4274674"/>
            <a:ext cx="1254294" cy="12786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810234" y="4327332"/>
            <a:ext cx="1234059" cy="122146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7552" y="2780140"/>
            <a:ext cx="1383670" cy="1370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2455" y="1395520"/>
            <a:ext cx="1252916" cy="125905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700747" y="2794680"/>
            <a:ext cx="1354792" cy="133405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colorTemperature colorTemp="5900"/>
                    </a14:imgEffect>
                    <a14:imgEffect>
                      <a14:saturation sat="267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8842" y="4321034"/>
            <a:ext cx="1525923" cy="11448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Вставьте в слова пропущенные буквы б, п.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Запишите слова в тетрадь.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00808"/>
            <a:ext cx="6347048" cy="39604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ры_а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_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оезд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зу_ы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_оле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ла_ы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_умага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ре_а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клу_ок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_уква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зоо_арк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224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Дифференциация Б – П  изолированно, в слогах,  в словах.</vt:lpstr>
      <vt:lpstr>Выделите начальные звуки из слов – названий картинок.</vt:lpstr>
      <vt:lpstr>Звук Б – звонкий, в его образовании участвует голос, голосовые связки вибрируют. Если приложить ладонь к горлышку – чувствуется вибрация.  П – глухой звук, голос не участвует в образовании звука, голосовые связки не вибрируют.</vt:lpstr>
      <vt:lpstr>Выложи буквы Б и П из деталей мозаики.</vt:lpstr>
      <vt:lpstr>Запишите первые буквы слов – названий картинок.</vt:lpstr>
      <vt:lpstr>Образуйте слоги.  Прочитайте слитно получившиеся слоги.</vt:lpstr>
      <vt:lpstr>Прочитайте слоги парами. Скажите, какими звуками отличаются эти пары слогов.</vt:lpstr>
      <vt:lpstr>Рассмотрите картинки, назовите их. Определите наличие и место в слове звуков б, п. Определите с какой схемой можно соотнести каждое слово.</vt:lpstr>
      <vt:lpstr>Вставьте в слова пропущенные буквы б, п.  Запишите слова в тетрадь.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14</dc:creator>
  <cp:lastModifiedBy>14</cp:lastModifiedBy>
  <cp:revision>36</cp:revision>
  <dcterms:created xsi:type="dcterms:W3CDTF">2015-11-18T07:59:40Z</dcterms:created>
  <dcterms:modified xsi:type="dcterms:W3CDTF">2017-05-15T12:05:46Z</dcterms:modified>
</cp:coreProperties>
</file>