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0"/>
  </p:notesMasterIdLst>
  <p:sldIdLst>
    <p:sldId id="256" r:id="rId2"/>
    <p:sldId id="261" r:id="rId3"/>
    <p:sldId id="286" r:id="rId4"/>
    <p:sldId id="287" r:id="rId5"/>
    <p:sldId id="307" r:id="rId6"/>
    <p:sldId id="308" r:id="rId7"/>
    <p:sldId id="309" r:id="rId8"/>
    <p:sldId id="310" r:id="rId9"/>
    <p:sldId id="319" r:id="rId10"/>
    <p:sldId id="263" r:id="rId11"/>
    <p:sldId id="316" r:id="rId12"/>
    <p:sldId id="320" r:id="rId13"/>
    <p:sldId id="323" r:id="rId14"/>
    <p:sldId id="314" r:id="rId15"/>
    <p:sldId id="312" r:id="rId16"/>
    <p:sldId id="322" r:id="rId17"/>
    <p:sldId id="315" r:id="rId18"/>
    <p:sldId id="30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268" autoAdjust="0"/>
  </p:normalViewPr>
  <p:slideViewPr>
    <p:cSldViewPr>
      <p:cViewPr>
        <p:scale>
          <a:sx n="56" d="100"/>
          <a:sy n="56" d="100"/>
        </p:scale>
        <p:origin x="-1764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2" y="928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92965-1026-471B-B4B2-76E69D5201A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76527-DC6B-49F5-8C41-D5292014D6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4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8104D-D9BB-4ECB-A1D9-1E4E4375172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DD9CE-AC44-4910-B24E-CCD6F6C6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 dirty="0">
          <a:solidFill>
            <a:schemeClr val="accent6">
              <a:lumMod val="50000"/>
            </a:schemeClr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4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gif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11560" y="642918"/>
            <a:ext cx="8175852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</a:p>
          <a:p>
            <a:pPr algn="ctr"/>
            <a:r>
              <a:rPr lang="ru-RU" sz="44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Үжүглел </a:t>
            </a:r>
            <a:r>
              <a:rPr lang="ru-RU" sz="36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(Родной язык)</a:t>
            </a:r>
          </a:p>
          <a:p>
            <a:pPr algn="ctr"/>
            <a:r>
              <a:rPr lang="ru-RU" sz="44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 </a:t>
            </a:r>
            <a:r>
              <a:rPr lang="ru-RU" sz="44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4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үн болгаш</a:t>
            </a:r>
            <a:r>
              <a:rPr lang="ru-RU" sz="44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үжүк</a:t>
            </a:r>
            <a:endParaRPr lang="ru-RU" sz="4400" b="1" dirty="0" smtClean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(Буква и звук </a:t>
            </a:r>
            <a:r>
              <a:rPr lang="ru-RU" sz="36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Э,э</a:t>
            </a:r>
            <a:r>
              <a:rPr lang="ru-RU" sz="36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/>
            <a:r>
              <a:rPr lang="ru-RU" b="1" cap="none" spc="1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</a:rPr>
              <a:t>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Олзеймаа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Демир-ооловна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с.Кок-Хаак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Каа-Хемского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Республики Тыва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2177140" cy="19751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15614"/>
            <a:ext cx="2214546" cy="224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143000"/>
          </a:xfrm>
        </p:spPr>
        <p:txBody>
          <a:bodyPr/>
          <a:lstStyle/>
          <a:p>
            <a:r>
              <a:rPr sz="400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ж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үү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- биле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слогтар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кожуглаары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900882" cy="3257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 – 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		       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endParaRPr lang="ru-RU" sz="4800" b="1" dirty="0" smtClean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ээм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лээ</a:t>
            </a:r>
            <a:endParaRPr lang="ru-RU" sz="4800" b="1" dirty="0" smtClean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ээл</a:t>
            </a: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рээ</a:t>
            </a:r>
            <a:endParaRPr lang="ru-RU" sz="4800" b="1" dirty="0" smtClean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	эр - </a:t>
            </a:r>
            <a:r>
              <a:rPr lang="ru-RU" sz="48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ээр</a:t>
            </a:r>
            <a:endParaRPr lang="ru-RU" sz="4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post-70101-1236449698_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бабочка"/>
          <p:cNvPicPr>
            <a:picLocks noChangeAspect="1" noChangeArrowheads="1"/>
          </p:cNvPicPr>
          <p:nvPr/>
        </p:nvPicPr>
        <p:blipFill>
          <a:blip r:embed="rId3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Чурук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- биле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29322" y="1600201"/>
            <a:ext cx="2757478" cy="2686056"/>
          </a:xfrm>
        </p:spPr>
        <p:txBody>
          <a:bodyPr>
            <a:normAutofit fontScale="92500"/>
          </a:bodyPr>
          <a:lstStyle/>
          <a:p>
            <a:pPr marL="0" indent="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Чурукта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кымны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коруп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тур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силер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Эмчи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чуге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келгенил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Эмчи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кымны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эмнээрил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7121" t="20401" r="14542" b="37340"/>
          <a:stretch>
            <a:fillRect/>
          </a:stretch>
        </p:blipFill>
        <p:spPr bwMode="auto">
          <a:xfrm>
            <a:off x="428596" y="1428736"/>
            <a:ext cx="5429288" cy="457203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2" descr="бабочка"/>
          <p:cNvPicPr>
            <a:picLocks noChangeAspect="1" noChangeArrowheads="1"/>
          </p:cNvPicPr>
          <p:nvPr/>
        </p:nvPicPr>
        <p:blipFill>
          <a:blip r:embed="rId4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30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sz="400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адык болу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ӊ</a:t>
            </a:r>
            <a:r>
              <a:rPr sz="400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ар, уруглар!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Natalia\ЖОНКИНА ПИСАНИНА\62106-5000x29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428868"/>
            <a:ext cx="4000529" cy="3429024"/>
          </a:xfrm>
          <a:prstGeom prst="rect">
            <a:avLst/>
          </a:prstGeom>
          <a:noFill/>
          <a:ln w="1905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зож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428736"/>
            <a:ext cx="4071966" cy="350046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5918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Сула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шимчээшкин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5918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E:\Documents and Settings\Admin\Рабочий стол\анимация спорт\06d4c345741aa6b2c21a29af223836bb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857364"/>
            <a:ext cx="1801825" cy="1714512"/>
          </a:xfrm>
          <a:prstGeom prst="rect">
            <a:avLst/>
          </a:prstGeom>
          <a:noFill/>
        </p:spPr>
      </p:pic>
      <p:pic>
        <p:nvPicPr>
          <p:cNvPr id="14" name="Picture 7" descr="E:\Documents and Settings\Admin\Рабочий стол\анимация спорт\06d4c345741aa6b2c21a29af223836bb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000240"/>
            <a:ext cx="1801825" cy="1714512"/>
          </a:xfrm>
          <a:prstGeom prst="rect">
            <a:avLst/>
          </a:prstGeom>
          <a:noFill/>
        </p:spPr>
      </p:pic>
      <p:pic>
        <p:nvPicPr>
          <p:cNvPr id="15" name="Picture 7" descr="E:\Documents and Settings\Admin\Рабочий стол\анимация спорт\06d4c345741aa6b2c21a29af223836bb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143248"/>
            <a:ext cx="1801825" cy="1714512"/>
          </a:xfrm>
          <a:prstGeom prst="rect">
            <a:avLst/>
          </a:prstGeom>
          <a:noFill/>
        </p:spPr>
      </p:pic>
      <p:pic>
        <p:nvPicPr>
          <p:cNvPr id="16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438366" y="319497"/>
            <a:ext cx="1529804" cy="164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post-70101-1236449698_thum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05732"/>
            <a:ext cx="2285984" cy="245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4900618" cy="868346"/>
          </a:xfrm>
        </p:spPr>
        <p:txBody>
          <a:bodyPr/>
          <a:lstStyle/>
          <a:p>
            <a:r>
              <a:rPr lang="ru-RU" sz="48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Быжыглаашкын</a:t>
            </a:r>
            <a:endParaRPr lang="ru-RU" sz="4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8981" t="77484" r="29236" b="4962"/>
          <a:stretch>
            <a:fillRect/>
          </a:stretch>
        </p:blipFill>
        <p:spPr bwMode="auto">
          <a:xfrm>
            <a:off x="714348" y="1643051"/>
            <a:ext cx="6429420" cy="314327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2362298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86322"/>
            <a:ext cx="2000232" cy="197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157017" y="410075"/>
            <a:ext cx="2004607" cy="215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876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Хуулгаазын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зенектер»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57290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85918" y="1643050"/>
            <a:ext cx="214314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чи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29454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29190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357818" y="1643050"/>
            <a:ext cx="3500462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572396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0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бабочка"/>
          <p:cNvPicPr>
            <a:picLocks noChangeAspect="1" noChangeArrowheads="1"/>
          </p:cNvPicPr>
          <p:nvPr/>
        </p:nvPicPr>
        <p:blipFill>
          <a:blip r:embed="rId4" cstate="print"/>
          <a:srcRect b="19014"/>
          <a:stretch>
            <a:fillRect/>
          </a:stretch>
        </p:blipFill>
        <p:spPr bwMode="auto">
          <a:xfrm rot="19458519" flipH="1">
            <a:off x="7482729" y="151551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23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Хуулгаазын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зенектер»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57290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85918" y="1643050"/>
            <a:ext cx="214314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чи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29454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29190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357818" y="1643050"/>
            <a:ext cx="3500462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572396" y="1928802"/>
            <a:ext cx="500066" cy="500066"/>
          </a:xfrm>
          <a:prstGeom prst="ellipse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85918" y="3286124"/>
            <a:ext cx="7072362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м-чи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м-н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ээ</a:t>
            </a:r>
            <a:r>
              <a:rPr kumimoji="0" lang="ru-RU" sz="6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36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бабочка"/>
          <p:cNvPicPr>
            <a:picLocks noChangeAspect="1" noChangeArrowheads="1"/>
          </p:cNvPicPr>
          <p:nvPr/>
        </p:nvPicPr>
        <p:blipFill>
          <a:blip r:embed="rId4" cstate="print"/>
          <a:srcRect b="19014"/>
          <a:stretch>
            <a:fillRect/>
          </a:stretch>
        </p:blipFill>
        <p:spPr bwMode="auto">
          <a:xfrm rot="19458519" flipH="1">
            <a:off x="7411290" y="151549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23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3214710" cy="1082660"/>
          </a:xfrm>
        </p:spPr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үӊ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нел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E:\скачанные 2015\1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1857387" cy="2000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Содержимое 4" descr="E:\скачанные 2015\14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000372"/>
            <a:ext cx="2071702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E:\скачанные 2015\13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1285860"/>
            <a:ext cx="1991449" cy="1857364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215074" y="3429000"/>
            <a:ext cx="3214710" cy="108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60007" dist="368300" dir="7860000" sy="30000" kx="1300200" algn="ctr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34" y="3571876"/>
            <a:ext cx="3214710" cy="108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60007" dist="368300" dir="7860000" sy="30000" kx="1300200" algn="ctr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28992" y="5429264"/>
            <a:ext cx="3214710" cy="108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60007" dist="368300" dir="7860000" sy="30000" kx="1300200" algn="ctr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0" descr="post-70101-1236449698_thum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357694"/>
            <a:ext cx="2214546" cy="237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91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928670"/>
            <a:ext cx="8015286" cy="4929222"/>
          </a:xfrm>
        </p:spPr>
        <p:txBody>
          <a:bodyPr>
            <a:noAutofit/>
          </a:bodyPr>
          <a:lstStyle/>
          <a:p>
            <a:r>
              <a:rPr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Улуу-биле четтирдивис!</a:t>
            </a:r>
            <a:endParaRPr lang="ru-RU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2598530" cy="2357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4392"/>
            <a:ext cx="2500298" cy="268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135373" y="417043"/>
            <a:ext cx="1868929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Сорулгазы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368618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Чаа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ү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н болгаш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ү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ү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к- 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биле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таныштырар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ү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ү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к сайгарылгазын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катаптаар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Дидим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долу,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шын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чугаага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өө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редир.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Демниг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эп-найыралдыг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шалыпкын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ажылдаарын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чедип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Дириг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амытаннарга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ынак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бойдусту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хайгаараарынга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аажы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ӊ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га кижизидер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Уругларны</a:t>
            </a:r>
            <a:r>
              <a:rPr lang="ru-RU" sz="2800" dirty="0" err="1" smtClean="0">
                <a:solidFill>
                  <a:srgbClr val="CC00CC"/>
                </a:solidFill>
                <a:latin typeface="Times New Roman"/>
                <a:cs typeface="Times New Roman"/>
              </a:rPr>
              <a:t>ӊ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аас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бижимел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чугаазын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сайзырадыр</a:t>
            </a:r>
            <a:r>
              <a:rPr lang="ru-RU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endParaRPr lang="ru-RU" sz="2800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704702" y="233751"/>
            <a:ext cx="1080339" cy="116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857232"/>
            <a:ext cx="8229600" cy="400050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Дерилгези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: 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ж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ктер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кассазы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, 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легер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домактар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,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тывызыктар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, 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д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рген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чугаа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,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ш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л</a:t>
            </a:r>
            <a:r>
              <a:rPr sz="3200" smtClean="0">
                <a:solidFill>
                  <a:srgbClr val="C0000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Bookman Old Style" pitchFamily="18" charset="0"/>
              </a:rPr>
              <a:t>ктер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Bookman Old Style" pitchFamily="18" charset="0"/>
              </a:rPr>
              <a:t>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" name="Picture 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000132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Оюн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Кым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хөй ховаган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тудуп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алырыл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?»</a:t>
            </a:r>
            <a:endParaRPr lang="ru-RU" sz="4000" b="1" dirty="0">
              <a:solidFill>
                <a:srgbClr val="0070C0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7" name="Picture 2" descr="http://img-fotki.yandex.ru/get/4809/valenta-mog.136/0_6dd94_c6f68682_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4282" y="1600200"/>
            <a:ext cx="2928958" cy="331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643050"/>
            <a:ext cx="3929090" cy="35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0" descr="post-70101-1236449698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бабочка"/>
          <p:cNvPicPr>
            <a:picLocks noChangeAspect="1" noChangeArrowheads="1"/>
          </p:cNvPicPr>
          <p:nvPr/>
        </p:nvPicPr>
        <p:blipFill>
          <a:blip r:embed="rId5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Словарь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ажылы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3357562"/>
            <a:ext cx="7400932" cy="157163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Мила, Мира, Уран</a:t>
            </a: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1928826" cy="174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бабочка"/>
          <p:cNvPicPr>
            <a:picLocks noChangeAspect="1" noChangeArrowheads="1"/>
          </p:cNvPicPr>
          <p:nvPr/>
        </p:nvPicPr>
        <p:blipFill>
          <a:blip r:embed="rId4" cstate="print"/>
          <a:srcRect b="19014"/>
          <a:stretch>
            <a:fillRect/>
          </a:stretch>
        </p:blipFill>
        <p:spPr bwMode="auto">
          <a:xfrm rot="19458519" flipH="1">
            <a:off x="7430274" y="322102"/>
            <a:ext cx="1543463" cy="165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5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 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чаа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40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ылгап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тывары</a:t>
            </a:r>
            <a:endParaRPr lang="ru-RU" sz="40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0694" y="1643050"/>
            <a:ext cx="1428760" cy="2000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err="1" smtClean="0">
                <a:solidFill>
                  <a:srgbClr val="CC00CC"/>
                </a:solidFill>
              </a:rPr>
              <a:t>Эм</a:t>
            </a:r>
            <a:r>
              <a:rPr lang="ru-RU" sz="5400" dirty="0" smtClean="0"/>
              <a:t>  </a:t>
            </a:r>
          </a:p>
          <a:p>
            <a:pPr marL="0" indent="0">
              <a:buNone/>
            </a:pPr>
            <a:endParaRPr lang="ru-RU" sz="5400" dirty="0" smtClean="0"/>
          </a:p>
          <a:p>
            <a:pPr marL="0" indent="0">
              <a:buNone/>
            </a:pPr>
            <a:endParaRPr lang="ru-RU" sz="5400" dirty="0" smtClean="0"/>
          </a:p>
          <a:p>
            <a:endParaRPr lang="ru-RU" sz="5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940934"/>
              </p:ext>
            </p:extLst>
          </p:nvPr>
        </p:nvGraphicFramePr>
        <p:xfrm>
          <a:off x="7143768" y="2143116"/>
          <a:ext cx="1500198" cy="500066"/>
        </p:xfrm>
        <a:graphic>
          <a:graphicData uri="http://schemas.openxmlformats.org/drawingml/2006/table">
            <a:tbl>
              <a:tblPr/>
              <a:tblGrid>
                <a:gridCol w="1500198"/>
              </a:tblGrid>
              <a:tr h="500066">
                <a:tc>
                  <a:txBody>
                    <a:bodyPr/>
                    <a:lstStyle/>
                    <a:p>
                      <a:pPr algn="r"/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8028384" y="220486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452320" y="2204864"/>
            <a:ext cx="440598" cy="42862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WindowsM1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4021739" cy="3643338"/>
          </a:xfrm>
          <a:prstGeom prst="rect">
            <a:avLst/>
          </a:prstGeom>
          <a:noFill/>
        </p:spPr>
      </p:pic>
      <p:pic>
        <p:nvPicPr>
          <p:cNvPr id="14" name="Picture 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3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с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стерден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ылгаарынга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мергежилге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15328" cy="3328998"/>
          </a:xfrm>
        </p:spPr>
        <p:txBody>
          <a:bodyPr>
            <a:normAutofit fontScale="92500" lnSpcReduction="10000"/>
          </a:bodyPr>
          <a:lstStyle/>
          <a:p>
            <a:pPr lvl="2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Эштип-эштип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чунуп-чунуп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2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Элезинге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чыдарымга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2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Ээрем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суглар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агым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хемнер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Эргеледип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ырлап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чыдар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r">
              <a:buNone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С.Сарыг-оол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post-70101-1236449698_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571604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72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Э, э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ж</a:t>
            </a:r>
            <a:r>
              <a:rPr sz="4000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ктер</a:t>
            </a: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- биле </a:t>
            </a:r>
            <a:r>
              <a:rPr lang="ru-RU" sz="4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таныжылга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усский алфавит в картинках буква Э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643050"/>
            <a:ext cx="4429156" cy="428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451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 деп 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ж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кт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ү</a:t>
            </a:r>
            <a:r>
              <a:rPr lang="ru-RU" sz="3600" b="1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ӊ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с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стер иштинге туружуну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ӊ</a:t>
            </a:r>
            <a:r>
              <a:rPr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онзагайы</a:t>
            </a:r>
            <a:endParaRPr lang="ru-RU" sz="36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AutoNum type="arabicPeriod"/>
            </a:pP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Кыска-даа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узун-даа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слогтарны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тургузар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40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b="1" dirty="0" err="1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ээм</a:t>
            </a:r>
            <a:r>
              <a:rPr lang="ru-RU" sz="40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 smtClean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ө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эгезинге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кирер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ортузунга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өө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ү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нге кирбес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742950" indent="-742950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        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ru-RU" sz="3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 Узун 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3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9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ө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эгезинге-даа</a:t>
            </a:r>
            <a:r>
              <a:rPr lang="ru-RU" sz="3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ортузунга-даа</a:t>
            </a:r>
            <a:r>
              <a:rPr lang="ru-RU" sz="3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9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өө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9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ү</a:t>
            </a:r>
            <a:r>
              <a:rPr lang="ru-RU" sz="3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нге-даа кирер</a:t>
            </a:r>
            <a:r>
              <a:rPr lang="ru-RU" sz="3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742950" indent="-74295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214546" y="4214818"/>
            <a:ext cx="71438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2250265" y="3821909"/>
            <a:ext cx="642942" cy="571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86116" y="4214818"/>
            <a:ext cx="71438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214546" y="3857628"/>
            <a:ext cx="714380" cy="571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3428992" y="3786190"/>
            <a:ext cx="642942" cy="642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3464711" y="3821909"/>
            <a:ext cx="642942" cy="571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Picture 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2000264" cy="17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8March_Narcissus_2007v_Russia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чечек</Template>
  <TotalTime>1450</TotalTime>
  <Words>279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MSC_MS_RU_RU_8March_Narcissus_2007v_Russia</vt:lpstr>
      <vt:lpstr>Презентация PowerPoint</vt:lpstr>
      <vt:lpstr>Сорулгазы:</vt:lpstr>
      <vt:lpstr>Дерилгези: үжүктер кассазы, үлегер домактар, тывызыктар,  дүрген чугаа, шүлүктер.</vt:lpstr>
      <vt:lpstr>Оюн  «Кым хөй ховаган тудуп алырыл?»</vt:lpstr>
      <vt:lpstr>Словарь ажылы:</vt:lpstr>
      <vt:lpstr>Э деп чаа үннү ылгап тывары</vt:lpstr>
      <vt:lpstr>Э деп үннү сөстерден ылгаарынга мергежилге</vt:lpstr>
      <vt:lpstr>Э, э деп үжүктер- биле таныжылга</vt:lpstr>
      <vt:lpstr>Э деп үжүктүӊ сөстер иштинге туружунуӊ онзагайы</vt:lpstr>
      <vt:lpstr>Э деп үннүн үжүү- биле слогтар кожуглаары</vt:lpstr>
      <vt:lpstr>Чурук- биле ажыл</vt:lpstr>
      <vt:lpstr>Кадык болуӊар, уруглар!</vt:lpstr>
      <vt:lpstr>Сула шимчээшкин</vt:lpstr>
      <vt:lpstr>Быжыглаашкын</vt:lpstr>
      <vt:lpstr>«Хуулгаазын көзенектер»</vt:lpstr>
      <vt:lpstr>«Хуулгаазын көзенектер»</vt:lpstr>
      <vt:lpstr>Түӊнел </vt:lpstr>
      <vt:lpstr>Улуу-биле четтирдивис!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Республиканың К. И. Чуковский аттыг уруглар ном саны Тыва уруглар чогаалы болгаш чурт шинчилел килдизи</dc:title>
  <dc:creator>Admin</dc:creator>
  <cp:lastModifiedBy>User</cp:lastModifiedBy>
  <cp:revision>161</cp:revision>
  <dcterms:created xsi:type="dcterms:W3CDTF">2011-06-24T03:04:17Z</dcterms:created>
  <dcterms:modified xsi:type="dcterms:W3CDTF">2017-01-17T07:15:00Z</dcterms:modified>
</cp:coreProperties>
</file>