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3" r:id="rId4"/>
    <p:sldId id="260" r:id="rId5"/>
    <p:sldId id="264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00000"/>
    <a:srgbClr val="00703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CFC04-6014-49F3-B973-D394CA338AC0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EA605-A0CA-46D1-A534-BBC0E77E6A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35041128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CFC04-6014-49F3-B973-D394CA338AC0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EA605-A0CA-46D1-A534-BBC0E77E6A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14009611"/>
      </p:ext>
    </p:extLst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CFC04-6014-49F3-B973-D394CA338AC0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EA605-A0CA-46D1-A534-BBC0E77E6A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92233433"/>
      </p:ext>
    </p:extLst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CFC04-6014-49F3-B973-D394CA338AC0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EA605-A0CA-46D1-A534-BBC0E77E6A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3990472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CFC04-6014-49F3-B973-D394CA338AC0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EA605-A0CA-46D1-A534-BBC0E77E6A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22468680"/>
      </p:ext>
    </p:extLst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CFC04-6014-49F3-B973-D394CA338AC0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EA605-A0CA-46D1-A534-BBC0E77E6A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08281376"/>
      </p:ext>
    </p:extLst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CFC04-6014-49F3-B973-D394CA338AC0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EA605-A0CA-46D1-A534-BBC0E77E6A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48196405"/>
      </p:ext>
    </p:extLst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CFC04-6014-49F3-B973-D394CA338AC0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EA605-A0CA-46D1-A534-BBC0E77E6A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0884202"/>
      </p:ext>
    </p:extLst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CFC04-6014-49F3-B973-D394CA338AC0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EA605-A0CA-46D1-A534-BBC0E77E6A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42580932"/>
      </p:ext>
    </p:extLst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CFC04-6014-49F3-B973-D394CA338AC0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EA605-A0CA-46D1-A534-BBC0E77E6A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23488756"/>
      </p:ext>
    </p:extLst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CFC04-6014-49F3-B973-D394CA338AC0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EA605-A0CA-46D1-A534-BBC0E77E6A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84738475"/>
      </p:ext>
    </p:extLst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CCFC04-6014-49F3-B973-D394CA338AC0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EA605-A0CA-46D1-A534-BBC0E77E6A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76056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43042" y="857232"/>
            <a:ext cx="5844870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cap="none" spc="500" dirty="0" smtClean="0">
                <a:ln w="18000">
                  <a:solidFill>
                    <a:srgbClr val="700000"/>
                  </a:solidFill>
                  <a:prstDash val="solid"/>
                  <a:miter lim="800000"/>
                </a:ln>
                <a:blipFill dpi="0" rotWithShape="1">
                  <a:blip r:embed="rId3"/>
                  <a:srcRect/>
                  <a:tile tx="0" ty="0" sx="100000" sy="100000" flip="none" algn="tl"/>
                </a:blip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Эвенки</a:t>
            </a:r>
            <a:r>
              <a:rPr lang="ru-RU" sz="6600" b="1" cap="none" spc="500" dirty="0" smtClean="0">
                <a:ln w="18000">
                  <a:solidFill>
                    <a:srgbClr val="700000"/>
                  </a:solidFill>
                  <a:prstDash val="solid"/>
                  <a:miter lim="800000"/>
                </a:ln>
                <a:blipFill dpi="0" rotWithShape="1">
                  <a:blip r:embed="rId3"/>
                  <a:srcRect/>
                  <a:tile tx="0" ty="0" sx="100000" sy="100000" flip="none" algn="tl"/>
                </a:blip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ru-RU" sz="6600" b="1" cap="none" spc="500" dirty="0" smtClean="0">
              <a:ln w="18000">
                <a:solidFill>
                  <a:srgbClr val="700000"/>
                </a:solidFill>
                <a:prstDash val="solid"/>
                <a:miter lim="800000"/>
              </a:ln>
              <a:blipFill dpi="0" rotWithShape="1">
                <a:blip r:embed="rId3"/>
                <a:srcRect/>
                <a:tile tx="0" ty="0" sx="100000" sy="100000" flip="none" algn="tl"/>
              </a:blip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6" name="Picture 8" descr="C:\Documents and Settings\Admin\Рабочий стол\negidlci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1036569">
            <a:off x="1500166" y="2928934"/>
            <a:ext cx="2153456" cy="330994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4" descr="C:\Documents and Settings\Admin\Рабочий стол\33-3-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86116" y="2928934"/>
            <a:ext cx="2286016" cy="314327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3" descr="C:\Documents and Settings\Admin\Рабочий стол\ev6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426173">
            <a:off x="5126497" y="2910051"/>
            <a:ext cx="2212093" cy="332863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597301656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214283" y="500042"/>
            <a:ext cx="3500461" cy="5929354"/>
          </a:xfrm>
          <a:prstGeom prst="rect">
            <a:avLst/>
          </a:prstGeom>
        </p:spPr>
        <p:txBody>
          <a:bodyPr rtlCol="0">
            <a:normAutofit fontScale="925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Эвенки - народ </a:t>
            </a:r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Российской Федерации, 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живут </a:t>
            </a:r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 обширной территории Сибири и Дальнего Востока, в том числе в 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Якутии. </a:t>
            </a:r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Верующие — 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приверженцы </a:t>
            </a:r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традиционных верований, православные.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643306" y="5786454"/>
            <a:ext cx="4890313" cy="36933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Традиционное жилище — конический 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чум</a:t>
            </a: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Picture 4" descr="C:\Documents and Settings\Admin\Рабочий стол\300px-Evenkshom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857232"/>
            <a:ext cx="3340506" cy="444969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5429264"/>
            <a:ext cx="8785918" cy="1003375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320040" indent="-32004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Национальные костюмы эвенков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171" name="Picture 2" descr="C:\Users\Надежда\Desktop\Саха Якутия\Эвенки\287090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571472" y="642918"/>
            <a:ext cx="4321174" cy="4761965"/>
          </a:xfrm>
          <a:prstGeom prst="rect">
            <a:avLst/>
          </a:prstGeom>
          <a:noFill/>
        </p:spPr>
      </p:pic>
      <p:pic>
        <p:nvPicPr>
          <p:cNvPr id="717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357166"/>
            <a:ext cx="3822696" cy="5170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4357686" y="0"/>
            <a:ext cx="5400684" cy="1357298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eaLnBrk="1" hangingPunct="1">
              <a:buNone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Основное занятие</a:t>
            </a:r>
            <a:b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эвенков </a:t>
            </a: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— охота на </a:t>
            </a: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животных.</a:t>
            </a:r>
            <a:endParaRPr lang="ru-RU" sz="32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8596" y="2643182"/>
            <a:ext cx="4643470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 наших дней сохранился культ духов, шаманизм, поклонение медведю, лосю и другим животным.</a:t>
            </a:r>
            <a:endParaRPr lang="ru-RU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500034" y="4429132"/>
            <a:ext cx="7964512" cy="1811327"/>
          </a:xfrm>
          <a:prstGeom prst="rect">
            <a:avLst/>
          </a:prstGeo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b="1" i="0" u="none" strike="noStrike" kern="1200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2000" b="1" i="0" u="none" strike="noStrike" kern="1200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2000" b="1" i="0" u="none" strike="noStrike" kern="1200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Они питались почти так же, как якуты и русские, но все же сохранили некоторые национальные способы приготовления пищи. Кулинария эвенков Якутии еще не изучена, хотя и имеются описания некоторых блюд. </a:t>
            </a:r>
          </a:p>
        </p:txBody>
      </p:sp>
      <p:pic>
        <p:nvPicPr>
          <p:cNvPr id="11" name="Рисунок 14" descr="C:\Documents and Settings\Admin\Рабочий стол\soyoty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989609">
            <a:off x="5886353" y="1735634"/>
            <a:ext cx="2022012" cy="250662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Picture 4" descr="C:\Documents and Settings\Admin\Рабочий стол\15859162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1280587">
            <a:off x="1146254" y="618837"/>
            <a:ext cx="2641384" cy="173340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968581675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500042"/>
            <a:ext cx="4543428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Кулинария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5286380" y="428604"/>
            <a:ext cx="3500462" cy="5857916"/>
          </a:xfrm>
        </p:spPr>
        <p:txBody>
          <a:bodyPr>
            <a:normAutofit fontScale="85000" lnSpcReduction="1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eaLnBrk="1" hangingPunct="1">
              <a:buNone/>
            </a:pP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Основными 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кулинарными способами приготовления мяса были варка в воде и 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обжаривание. 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Вареное мясо ели, запивая бульоном. 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 ценные 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породы рыб употребляли в виде строганины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</a:p>
        </p:txBody>
      </p:sp>
      <p:pic>
        <p:nvPicPr>
          <p:cNvPr id="5" name="Рисунок 4" descr="b_UEeTf0VyEf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1" y="2000240"/>
            <a:ext cx="4643470" cy="378619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1285852" y="571480"/>
            <a:ext cx="6676794" cy="1811030"/>
          </a:xfrm>
        </p:spPr>
        <p:txBody>
          <a:bodyPr>
            <a:prstTxWarp prst="textPlain">
              <a:avLst/>
            </a:prstTxWarp>
            <a:noAutofit/>
          </a:bodyPr>
          <a:lstStyle/>
          <a:p>
            <a:pPr eaLnBrk="1" hangingPunct="1">
              <a:defRPr/>
            </a:pPr>
            <a:r>
              <a:rPr lang="ru-RU" sz="6600" dirty="0" smtClean="0">
                <a:ln>
                  <a:solidFill>
                    <a:srgbClr val="700000"/>
                  </a:solidFill>
                </a:ln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внимание!!!</a:t>
            </a:r>
            <a:endParaRPr lang="ru-RU" sz="6600" dirty="0" smtClean="0">
              <a:ln>
                <a:solidFill>
                  <a:srgbClr val="700000"/>
                </a:solidFill>
              </a:ln>
              <a:blipFill dpi="0" rotWithShape="1">
                <a:blip r:embed="rId2"/>
                <a:srcRect/>
                <a:tile tx="0" ty="0" sx="100000" sy="100000" flip="none" algn="tl"/>
              </a:blip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5" descr="9a2f756e7a02a4360378277cb52a9a00.jpe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143108" y="2714620"/>
            <a:ext cx="5072098" cy="35504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462818422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8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C0000"/>
      </a:hlink>
      <a:folHlink>
        <a:srgbClr val="76923C"/>
      </a:folHlink>
    </a:clrScheme>
    <a:fontScheme name="Другая 1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59</Words>
  <Application>Microsoft Office PowerPoint</Application>
  <PresentationFormat>Экран (4:3)</PresentationFormat>
  <Paragraphs>10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Национальные костюмы эвенков</vt:lpstr>
      <vt:lpstr>Слайд 4</vt:lpstr>
      <vt:lpstr>Кулинария</vt:lpstr>
      <vt:lpstr>Спасибо за внимание!!!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</dc:creator>
  <cp:lastModifiedBy>USER</cp:lastModifiedBy>
  <cp:revision>10</cp:revision>
  <dcterms:created xsi:type="dcterms:W3CDTF">2015-01-09T09:55:58Z</dcterms:created>
  <dcterms:modified xsi:type="dcterms:W3CDTF">2016-03-09T17:03:37Z</dcterms:modified>
</cp:coreProperties>
</file>