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5B7046-BE73-42A9-B6DC-85D80B4B203B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B9C728-E367-49E5-BB3C-0AA64C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533617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4000" dirty="0" smtClean="0">
                <a:solidFill>
                  <a:schemeClr val="accent3"/>
                </a:solidFill>
              </a:rPr>
              <a:t>«Спортивные соревнования»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861048"/>
            <a:ext cx="3523928" cy="1199704"/>
          </a:xfrm>
        </p:spPr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</a:rPr>
              <a:t>Выполнил: Качан Роман, 49 группа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ce46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5328592" cy="399644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цели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могут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быть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подводящими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отборочными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контрольными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зрелищными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массовыми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коммерческими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составу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соревновательных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действий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существуют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отдельным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видам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плаванию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волейболу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.)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или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комплексные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Спартакиады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масштабу</a:t>
            </a:r>
            <a:r>
              <a:rPr lang="de-DE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ДЮСШ,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районные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городские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региональные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областные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межрегиональные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всероссийские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международные</a:t>
            </a:r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400" dirty="0" err="1" smtClean="0"/>
              <a:t>Классификация</a:t>
            </a:r>
            <a:r>
              <a:rPr lang="de-DE" sz="4400" dirty="0" smtClean="0"/>
              <a:t> </a:t>
            </a:r>
            <a:r>
              <a:rPr lang="de-DE" sz="4400" dirty="0" err="1" smtClean="0"/>
              <a:t>соревнований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>
            <a:normAutofit/>
          </a:bodyPr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форме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зачета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существуют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личные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командные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лично-командные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контингенту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соперников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проводят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деление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квалификации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полу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возрасту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детские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юношеские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 </a:t>
            </a:r>
            <a:endParaRPr lang="ru-RU" sz="240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территориальной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принадлежности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могут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быть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Краевые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Республиканские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Европейские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характеру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организации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могут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быть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открытые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закрытые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традиционные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матчевые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условиям</a:t>
            </a:r>
            <a:r>
              <a:rPr lang="de-DE" sz="2400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проведения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выделяется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признак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периодичности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ежегодно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один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два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года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т.п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.) и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признак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места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проведения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(в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закрытых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помещениях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открытом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воздухе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равнине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высокогорье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2664296"/>
          </a:xfrm>
        </p:spPr>
        <p:txBody>
          <a:bodyPr>
            <a:normAutofit fontScale="70000" lnSpcReduction="20000"/>
          </a:bodyPr>
          <a:lstStyle/>
          <a:p>
            <a:pPr marL="0" indent="-323850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Официальные</a:t>
            </a:r>
            <a:r>
              <a:rPr lang="de-DE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i="1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мероприятия</a:t>
            </a:r>
            <a:r>
              <a:rPr lang="de-DE" i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de-DE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мероприятия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включенные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календарные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планы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Федерального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органа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исполнительной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власти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области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физической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культуры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органов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исполнительной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власти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субъектов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Российской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Федерации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области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физической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культуры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</a:p>
          <a:p>
            <a:pPr marL="0" indent="-323850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органов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местного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самоуправления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области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физической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культуры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физкультурно-спортивных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организаций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имеющих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право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присваивать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спортивные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разряды</a:t>
            </a:r>
            <a:r>
              <a:rPr lang="de-DE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indent="-323850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Грубо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говоря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которые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включены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календарный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план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мероприятий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федераций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видам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b="1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index.php_-1024x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996952"/>
            <a:ext cx="5436941" cy="36210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880320"/>
          </a:xfrm>
        </p:spPr>
        <p:txBody>
          <a:bodyPr>
            <a:normAutofit fontScale="92500" lnSpcReduction="10000"/>
          </a:bodyPr>
          <a:lstStyle/>
          <a:p>
            <a:pPr marL="431800" indent="-323850" algn="just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Командные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вид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программы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участием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трех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более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спортсменов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групп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экипажей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т.д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.) в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каждой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противоборствующих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сторон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результаты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которых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суммируются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целью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определения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команды-победительницы</a:t>
            </a:r>
            <a:r>
              <a:rPr lang="de-DE" sz="24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 algn="just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400" dirty="0" err="1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Командный</a:t>
            </a:r>
            <a:r>
              <a:rPr lang="de-DE" sz="24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зачет</a:t>
            </a:r>
            <a:r>
              <a:rPr lang="de-DE" sz="24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ранжирование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сборных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участниц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учетом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итогов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выступления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спортсменов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видах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программы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В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командном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зачете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медали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разыгрываются</a:t>
            </a:r>
            <a:r>
              <a:rPr lang="de-DE" sz="2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1380481014_DSC007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140968"/>
            <a:ext cx="5305852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Чемпионат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соревнование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участием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сильнейших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спортсменов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без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ограничения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верхней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границы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возраста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Чемпионаты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проводятся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территориальному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принципу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среди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муниципальных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образований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субъектов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Российской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Федерации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федеральных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округов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). В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игровых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видах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спорта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чемпионаты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могут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проводиться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среди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сильнейших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физкультурно-спортивных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объединений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клубов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).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Розыгрыш</a:t>
            </a:r>
            <a:r>
              <a:rPr lang="de-DE" sz="2800" b="1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Кубка</a:t>
            </a:r>
            <a:r>
              <a:rPr lang="de-DE" sz="2800" b="1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соревнование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участием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спортсменов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без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ограничения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верхней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границы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возраста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Розыгрыш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Кубка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как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правило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проводится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несколько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этапов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вручается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он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победителю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соревнованиях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или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командном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зачете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Первенство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среди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детей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подростков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молодежи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с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ограничением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возраста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участников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Первенства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проводятся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территориальному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принципу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Уровень</a:t>
            </a:r>
            <a:r>
              <a:rPr lang="de-DE" sz="2800" b="1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b="1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соревнований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международный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всероссийский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межрегиональный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федерального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округа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), 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субъекта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Российской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Федерации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муниципального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образования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физкультурно-спортивных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организаций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имеющих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право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присваивать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спортивные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sz="2800" dirty="0" err="1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разряды</a:t>
            </a:r>
            <a:r>
              <a:rPr lang="de-DE" sz="2800" dirty="0" smtClean="0">
                <a:solidFill>
                  <a:srgbClr val="0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de-DE" b="1" dirty="0" err="1" smtClean="0">
                <a:solidFill>
                  <a:srgbClr val="000000"/>
                </a:solidFill>
                <a:latin typeface="Candara" pitchFamily="34" charset="0"/>
              </a:rPr>
              <a:t>Зональные</a:t>
            </a:r>
            <a:r>
              <a:rPr lang="de-DE" b="1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Candara" pitchFamily="34" charset="0"/>
              </a:rPr>
              <a:t>соревнования</a:t>
            </a:r>
            <a:r>
              <a:rPr lang="de-DE" b="1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–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соревнования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проводимые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с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участием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спортсменов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более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чем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из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одного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федерального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округа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и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являющиеся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отборочными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к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чемпионату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первенству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,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розыгрышу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Кубка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России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.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По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своему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уровню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приравниваются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к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федеральному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ndara" pitchFamily="34" charset="0"/>
              </a:rPr>
              <a:t>округу</a:t>
            </a:r>
            <a:r>
              <a:rPr lang="de-DE" dirty="0" smtClean="0">
                <a:solidFill>
                  <a:srgbClr val="000000"/>
                </a:solidFill>
                <a:latin typeface="Candara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836712"/>
            <a:ext cx="8435280" cy="1872208"/>
          </a:xfrm>
        </p:spPr>
        <p:txBody>
          <a:bodyPr>
            <a:normAutofit fontScale="70000" lnSpcReduction="20000"/>
          </a:bodyPr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b="1" dirty="0" err="1" smtClean="0">
                <a:latin typeface="Candara" pitchFamily="34" charset="0"/>
              </a:rPr>
              <a:t>Этапы</a:t>
            </a:r>
            <a:r>
              <a:rPr lang="de-DE" b="1" dirty="0" smtClean="0">
                <a:latin typeface="Candara" pitchFamily="34" charset="0"/>
              </a:rPr>
              <a:t>: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smtClean="0">
                <a:latin typeface="Candara" pitchFamily="34" charset="0"/>
              </a:rPr>
              <a:t>1 </a:t>
            </a:r>
            <a:r>
              <a:rPr lang="de-DE" dirty="0" err="1" smtClean="0">
                <a:latin typeface="Candara" pitchFamily="34" charset="0"/>
              </a:rPr>
              <a:t>этап</a:t>
            </a:r>
            <a:r>
              <a:rPr lang="de-DE" dirty="0" smtClean="0">
                <a:latin typeface="Candara" pitchFamily="34" charset="0"/>
              </a:rPr>
              <a:t> (</a:t>
            </a:r>
            <a:r>
              <a:rPr lang="de-DE" dirty="0" err="1" smtClean="0">
                <a:latin typeface="Candara" pitchFamily="34" charset="0"/>
              </a:rPr>
              <a:t>школьный</a:t>
            </a:r>
            <a:r>
              <a:rPr lang="de-DE" dirty="0" smtClean="0">
                <a:latin typeface="Candara" pitchFamily="34" charset="0"/>
              </a:rPr>
              <a:t>) – </a:t>
            </a:r>
            <a:r>
              <a:rPr lang="de-DE" dirty="0" err="1" smtClean="0">
                <a:latin typeface="Candara" pitchFamily="34" charset="0"/>
              </a:rPr>
              <a:t>проводится</a:t>
            </a:r>
            <a:r>
              <a:rPr lang="de-DE" dirty="0" smtClean="0">
                <a:latin typeface="Candara" pitchFamily="34" charset="0"/>
              </a:rPr>
              <a:t> в </a:t>
            </a:r>
            <a:r>
              <a:rPr lang="de-DE" dirty="0" err="1" smtClean="0">
                <a:latin typeface="Candara" pitchFamily="34" charset="0"/>
              </a:rPr>
              <a:t>общеобразовательных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организациях</a:t>
            </a:r>
            <a:r>
              <a:rPr lang="de-DE" dirty="0" smtClean="0">
                <a:latin typeface="Candara" pitchFamily="34" charset="0"/>
              </a:rPr>
              <a:t>;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smtClean="0">
                <a:latin typeface="Candara" pitchFamily="34" charset="0"/>
              </a:rPr>
              <a:t>2 </a:t>
            </a:r>
            <a:r>
              <a:rPr lang="de-DE" dirty="0" err="1" smtClean="0">
                <a:latin typeface="Candara" pitchFamily="34" charset="0"/>
              </a:rPr>
              <a:t>этап</a:t>
            </a:r>
            <a:r>
              <a:rPr lang="de-DE" dirty="0" smtClean="0">
                <a:latin typeface="Candara" pitchFamily="34" charset="0"/>
              </a:rPr>
              <a:t> (</a:t>
            </a:r>
            <a:r>
              <a:rPr lang="de-DE" dirty="0" err="1" smtClean="0">
                <a:latin typeface="Candara" pitchFamily="34" charset="0"/>
              </a:rPr>
              <a:t>муниципальные</a:t>
            </a:r>
            <a:r>
              <a:rPr lang="de-DE" dirty="0" smtClean="0">
                <a:latin typeface="Candara" pitchFamily="34" charset="0"/>
              </a:rPr>
              <a:t>) – </a:t>
            </a:r>
            <a:r>
              <a:rPr lang="de-DE" dirty="0" err="1" smtClean="0">
                <a:latin typeface="Candara" pitchFamily="34" charset="0"/>
              </a:rPr>
              <a:t>проводится</a:t>
            </a:r>
            <a:r>
              <a:rPr lang="de-DE" dirty="0" smtClean="0">
                <a:latin typeface="Candara" pitchFamily="34" charset="0"/>
              </a:rPr>
              <a:t> в </a:t>
            </a:r>
            <a:r>
              <a:rPr lang="de-DE" dirty="0" err="1" smtClean="0">
                <a:latin typeface="Candara" pitchFamily="34" charset="0"/>
              </a:rPr>
              <a:t>муниципальных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образованиях</a:t>
            </a:r>
            <a:r>
              <a:rPr lang="de-DE" dirty="0" smtClean="0">
                <a:latin typeface="Candara" pitchFamily="34" charset="0"/>
              </a:rPr>
              <a:t>;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smtClean="0">
                <a:latin typeface="Candara" pitchFamily="34" charset="0"/>
              </a:rPr>
              <a:t>3 </a:t>
            </a:r>
            <a:r>
              <a:rPr lang="de-DE" dirty="0" err="1" smtClean="0">
                <a:latin typeface="Candara" pitchFamily="34" charset="0"/>
              </a:rPr>
              <a:t>этап</a:t>
            </a:r>
            <a:r>
              <a:rPr lang="de-DE" dirty="0" smtClean="0">
                <a:latin typeface="Candara" pitchFamily="34" charset="0"/>
              </a:rPr>
              <a:t> (</a:t>
            </a:r>
            <a:r>
              <a:rPr lang="de-DE" dirty="0" err="1" smtClean="0">
                <a:latin typeface="Candara" pitchFamily="34" charset="0"/>
              </a:rPr>
              <a:t>региональный</a:t>
            </a:r>
            <a:r>
              <a:rPr lang="de-DE" dirty="0" smtClean="0">
                <a:latin typeface="Candara" pitchFamily="34" charset="0"/>
              </a:rPr>
              <a:t>) – в </a:t>
            </a:r>
            <a:r>
              <a:rPr lang="de-DE" dirty="0" err="1" smtClean="0">
                <a:latin typeface="Candara" pitchFamily="34" charset="0"/>
              </a:rPr>
              <a:t>Челябинске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проводится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по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районам</a:t>
            </a:r>
            <a:r>
              <a:rPr lang="ru-RU" dirty="0" smtClean="0">
                <a:latin typeface="Candara" pitchFamily="34" charset="0"/>
              </a:rPr>
              <a:t> </a:t>
            </a:r>
            <a:r>
              <a:rPr lang="de-DE" dirty="0" smtClean="0">
                <a:latin typeface="Candara" pitchFamily="34" charset="0"/>
              </a:rPr>
              <a:t>(</a:t>
            </a:r>
            <a:r>
              <a:rPr lang="de-DE" dirty="0" err="1" smtClean="0">
                <a:latin typeface="Candara" pitchFamily="34" charset="0"/>
              </a:rPr>
              <a:t>зонам</a:t>
            </a:r>
            <a:r>
              <a:rPr lang="de-DE" dirty="0" smtClean="0">
                <a:latin typeface="Candara" pitchFamily="34" charset="0"/>
              </a:rPr>
              <a:t>);</a:t>
            </a:r>
          </a:p>
          <a:p>
            <a:pPr marL="431800" indent="-323850">
              <a:buClr>
                <a:srgbClr val="0E594D"/>
              </a:buClr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smtClean="0">
                <a:latin typeface="Candara" pitchFamily="34" charset="0"/>
              </a:rPr>
              <a:t>4 </a:t>
            </a:r>
            <a:r>
              <a:rPr lang="de-DE" dirty="0" err="1" smtClean="0">
                <a:latin typeface="Candara" pitchFamily="34" charset="0"/>
              </a:rPr>
              <a:t>этап</a:t>
            </a:r>
            <a:r>
              <a:rPr lang="de-DE" dirty="0" smtClean="0">
                <a:latin typeface="Candara" pitchFamily="34" charset="0"/>
              </a:rPr>
              <a:t> (</a:t>
            </a:r>
            <a:r>
              <a:rPr lang="de-DE" dirty="0" err="1" smtClean="0">
                <a:latin typeface="Candara" pitchFamily="34" charset="0"/>
              </a:rPr>
              <a:t>всероссийский</a:t>
            </a:r>
            <a:r>
              <a:rPr lang="de-DE" dirty="0" smtClean="0">
                <a:latin typeface="Candara" pitchFamily="34" charset="0"/>
              </a:rPr>
              <a:t>) </a:t>
            </a:r>
          </a:p>
          <a:p>
            <a:pPr marL="431800" indent="-323850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dirty="0" err="1" smtClean="0">
                <a:latin typeface="Candara" pitchFamily="34" charset="0"/>
              </a:rPr>
              <a:t>Участие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могут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dirty="0" err="1" smtClean="0">
                <a:latin typeface="Candara" pitchFamily="34" charset="0"/>
              </a:rPr>
              <a:t>принимать</a:t>
            </a:r>
            <a:r>
              <a:rPr lang="de-DE" dirty="0" smtClean="0">
                <a:latin typeface="Candara" pitchFamily="34" charset="0"/>
              </a:rPr>
              <a:t> </a:t>
            </a:r>
            <a:r>
              <a:rPr lang="de-DE" b="1" dirty="0" smtClean="0">
                <a:latin typeface="Candara" pitchFamily="34" charset="0"/>
              </a:rPr>
              <a:t>1 – 11 </a:t>
            </a:r>
            <a:r>
              <a:rPr lang="de-DE" dirty="0" err="1" smtClean="0">
                <a:latin typeface="Candara" pitchFamily="34" charset="0"/>
              </a:rPr>
              <a:t>классы</a:t>
            </a:r>
            <a:r>
              <a:rPr lang="de-DE" dirty="0" smtClean="0">
                <a:latin typeface="Candara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Президентские соревнования школьников</a:t>
            </a:r>
            <a:endParaRPr lang="ru-RU" sz="2800" dirty="0"/>
          </a:p>
        </p:txBody>
      </p:sp>
      <p:pic>
        <p:nvPicPr>
          <p:cNvPr id="4" name="Рисунок 3" descr="img_05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924944"/>
            <a:ext cx="5454352" cy="363623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522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«Спортивные соревнования»</vt:lpstr>
      <vt:lpstr>Классификация соревнований</vt:lpstr>
      <vt:lpstr>Слайд 3</vt:lpstr>
      <vt:lpstr>Слайд 4</vt:lpstr>
      <vt:lpstr>Слайд 5</vt:lpstr>
      <vt:lpstr>Слайд 6</vt:lpstr>
      <vt:lpstr>Президентские соревнования школьников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«Спортивные соревнования»</dc:title>
  <dc:creator>CR7</dc:creator>
  <cp:lastModifiedBy>CR7</cp:lastModifiedBy>
  <cp:revision>3</cp:revision>
  <dcterms:created xsi:type="dcterms:W3CDTF">2017-05-15T16:37:00Z</dcterms:created>
  <dcterms:modified xsi:type="dcterms:W3CDTF">2017-05-15T16:57:25Z</dcterms:modified>
</cp:coreProperties>
</file>