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70" r:id="rId3"/>
    <p:sldId id="271" r:id="rId4"/>
    <p:sldId id="256" r:id="rId5"/>
    <p:sldId id="267" r:id="rId6"/>
    <p:sldId id="274" r:id="rId7"/>
    <p:sldId id="268" r:id="rId8"/>
    <p:sldId id="269" r:id="rId9"/>
    <p:sldId id="257" r:id="rId10"/>
    <p:sldId id="272" r:id="rId11"/>
    <p:sldId id="273" r:id="rId12"/>
    <p:sldId id="265" r:id="rId13"/>
    <p:sldId id="258" r:id="rId14"/>
    <p:sldId id="259" r:id="rId15"/>
    <p:sldId id="262" r:id="rId16"/>
    <p:sldId id="276" r:id="rId17"/>
    <p:sldId id="277" r:id="rId18"/>
    <p:sldId id="279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-474" y="-1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15.05.2017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15.05.2017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15.05.2017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15.05.2017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25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.jpeg"/><Relationship Id="rId5" Type="http://schemas.openxmlformats.org/officeDocument/2006/relationships/image" Target="../media/image8.jpeg"/><Relationship Id="rId4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jpeg"/><Relationship Id="rId3" Type="http://schemas.openxmlformats.org/officeDocument/2006/relationships/image" Target="../media/image6.png"/><Relationship Id="rId7" Type="http://schemas.openxmlformats.org/officeDocument/2006/relationships/image" Target="../media/image25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jpeg"/><Relationship Id="rId5" Type="http://schemas.openxmlformats.org/officeDocument/2006/relationships/image" Target="../media/image8.jpeg"/><Relationship Id="rId4" Type="http://schemas.openxmlformats.org/officeDocument/2006/relationships/image" Target="../media/image7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6.png"/><Relationship Id="rId7" Type="http://schemas.openxmlformats.org/officeDocument/2006/relationships/image" Target="../media/image29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8.jpeg"/><Relationship Id="rId5" Type="http://schemas.openxmlformats.org/officeDocument/2006/relationships/image" Target="../media/image8.jpeg"/><Relationship Id="rId4" Type="http://schemas.openxmlformats.org/officeDocument/2006/relationships/image" Target="../media/image7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jpeg"/><Relationship Id="rId3" Type="http://schemas.openxmlformats.org/officeDocument/2006/relationships/image" Target="../media/image6.png"/><Relationship Id="rId7" Type="http://schemas.openxmlformats.org/officeDocument/2006/relationships/image" Target="../media/image9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0.jpeg"/><Relationship Id="rId5" Type="http://schemas.openxmlformats.org/officeDocument/2006/relationships/image" Target="../media/image8.jpeg"/><Relationship Id="rId4" Type="http://schemas.openxmlformats.org/officeDocument/2006/relationships/image" Target="../media/image7.png"/><Relationship Id="rId9" Type="http://schemas.openxmlformats.org/officeDocument/2006/relationships/image" Target="../media/image32.jpe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jpeg"/><Relationship Id="rId3" Type="http://schemas.openxmlformats.org/officeDocument/2006/relationships/image" Target="../media/image6.png"/><Relationship Id="rId7" Type="http://schemas.openxmlformats.org/officeDocument/2006/relationships/image" Target="../media/image34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3.jpeg"/><Relationship Id="rId5" Type="http://schemas.openxmlformats.org/officeDocument/2006/relationships/image" Target="../media/image8.jpeg"/><Relationship Id="rId4" Type="http://schemas.openxmlformats.org/officeDocument/2006/relationships/image" Target="../media/image7.png"/><Relationship Id="rId9" Type="http://schemas.openxmlformats.org/officeDocument/2006/relationships/image" Target="../media/image9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jpeg"/><Relationship Id="rId3" Type="http://schemas.openxmlformats.org/officeDocument/2006/relationships/image" Target="../media/image8.jpeg"/><Relationship Id="rId7" Type="http://schemas.openxmlformats.org/officeDocument/2006/relationships/image" Target="../media/image37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5" Type="http://schemas.openxmlformats.org/officeDocument/2006/relationships/image" Target="../media/image6.png"/><Relationship Id="rId4" Type="http://schemas.openxmlformats.org/officeDocument/2006/relationships/image" Target="../media/image36.jpeg"/><Relationship Id="rId9" Type="http://schemas.openxmlformats.org/officeDocument/2006/relationships/image" Target="../media/image7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jpeg"/><Relationship Id="rId3" Type="http://schemas.openxmlformats.org/officeDocument/2006/relationships/image" Target="../media/image6.png"/><Relationship Id="rId7" Type="http://schemas.openxmlformats.org/officeDocument/2006/relationships/image" Target="../media/image9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9.jpeg"/><Relationship Id="rId5" Type="http://schemas.openxmlformats.org/officeDocument/2006/relationships/image" Target="../media/image8.jpeg"/><Relationship Id="rId4" Type="http://schemas.openxmlformats.org/officeDocument/2006/relationships/image" Target="../media/image7.png"/><Relationship Id="rId9" Type="http://schemas.openxmlformats.org/officeDocument/2006/relationships/image" Target="../media/image41.jpe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jpeg"/><Relationship Id="rId3" Type="http://schemas.openxmlformats.org/officeDocument/2006/relationships/image" Target="../media/image9.png"/><Relationship Id="rId7" Type="http://schemas.openxmlformats.org/officeDocument/2006/relationships/image" Target="../media/image42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5" Type="http://schemas.openxmlformats.org/officeDocument/2006/relationships/image" Target="../media/image7.png"/><Relationship Id="rId4" Type="http://schemas.openxmlformats.org/officeDocument/2006/relationships/image" Target="../media/image6.png"/><Relationship Id="rId9" Type="http://schemas.openxmlformats.org/officeDocument/2006/relationships/image" Target="../media/image44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9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5.jpeg"/><Relationship Id="rId5" Type="http://schemas.openxmlformats.org/officeDocument/2006/relationships/image" Target="../media/image8.jpeg"/><Relationship Id="rId4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6.png"/><Relationship Id="rId7" Type="http://schemas.openxmlformats.org/officeDocument/2006/relationships/image" Target="../media/image10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5" Type="http://schemas.openxmlformats.org/officeDocument/2006/relationships/image" Target="../media/image8.jpeg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6.png"/><Relationship Id="rId7" Type="http://schemas.openxmlformats.org/officeDocument/2006/relationships/image" Target="../media/image13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jpeg"/><Relationship Id="rId5" Type="http://schemas.openxmlformats.org/officeDocument/2006/relationships/image" Target="../media/image8.jpe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6.png"/><Relationship Id="rId7" Type="http://schemas.openxmlformats.org/officeDocument/2006/relationships/image" Target="../media/image15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jpeg"/><Relationship Id="rId5" Type="http://schemas.openxmlformats.org/officeDocument/2006/relationships/image" Target="../media/image8.jpe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6.png"/><Relationship Id="rId7" Type="http://schemas.openxmlformats.org/officeDocument/2006/relationships/image" Target="../media/image17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jpeg"/><Relationship Id="rId5" Type="http://schemas.openxmlformats.org/officeDocument/2006/relationships/image" Target="../media/image8.jpeg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eg"/><Relationship Id="rId3" Type="http://schemas.openxmlformats.org/officeDocument/2006/relationships/image" Target="../media/image7.png"/><Relationship Id="rId7" Type="http://schemas.openxmlformats.org/officeDocument/2006/relationships/image" Target="../media/image8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5" Type="http://schemas.openxmlformats.org/officeDocument/2006/relationships/image" Target="../media/image18.jpeg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5" Type="http://schemas.openxmlformats.org/officeDocument/2006/relationships/image" Target="../media/image20.jpeg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jpeg"/><Relationship Id="rId3" Type="http://schemas.openxmlformats.org/officeDocument/2006/relationships/image" Target="../media/image7.png"/><Relationship Id="rId7" Type="http://schemas.openxmlformats.org/officeDocument/2006/relationships/image" Target="../media/image9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jpeg"/><Relationship Id="rId5" Type="http://schemas.openxmlformats.org/officeDocument/2006/relationships/image" Target="../media/image6.png"/><Relationship Id="rId4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9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jpeg"/><Relationship Id="rId5" Type="http://schemas.openxmlformats.org/officeDocument/2006/relationships/image" Target="../media/image8.jpeg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ustanovkaspb.ru/images/3169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31816" y="-32747"/>
            <a:ext cx="9175816" cy="6878825"/>
          </a:xfrm>
          <a:prstGeom prst="rect">
            <a:avLst/>
          </a:prstGeom>
          <a:ln w="127000" cap="sq">
            <a:solidFill>
              <a:srgbClr val="00206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07504" y="188640"/>
            <a:ext cx="9036496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8000" b="1" cap="none" spc="0" dirty="0" smtClean="0">
                <a:ln w="11430"/>
                <a:solidFill>
                  <a:srgbClr val="FFC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Детям о космосе</a:t>
            </a:r>
            <a:endParaRPr lang="ru-RU" sz="8000" b="1" cap="none" spc="0" dirty="0">
              <a:ln w="11430"/>
              <a:solidFill>
                <a:srgbClr val="FFC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004048" y="5805264"/>
            <a:ext cx="388843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Группа «Родничок» </a:t>
            </a:r>
          </a:p>
          <a:p>
            <a:r>
              <a:rPr lang="ru-RU" sz="2000" b="1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Воспитатели: Шабалина И.П.</a:t>
            </a:r>
          </a:p>
          <a:p>
            <a:r>
              <a:rPr lang="ru-RU" sz="2000" b="1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Меркулова С.В.</a:t>
            </a:r>
            <a:endParaRPr lang="ru-RU" sz="2000" b="1" i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2" name="Picture 4" descr="http://img.espicture.ru/2/belka--i-strelka-kartinki-19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20561255" flipH="1">
            <a:off x="605773" y="2370389"/>
            <a:ext cx="2590800" cy="335280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206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2054" name="Picture 6" descr="http://www.turkaramamotoru.com/ru/image/gagarin-yurij-alekseevich-30009-33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853727">
            <a:off x="6266864" y="2447302"/>
            <a:ext cx="2361447" cy="319897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206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2056" name="Picture 8" descr="http://xn--80akais2afi7fe.xn--p1ai/wp-content/uploads/2015/10/3-sputnik-1-satellite-detlev-van-ravenswaay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91879" y="1933082"/>
            <a:ext cx="2556847" cy="187502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206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2633030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c2.staticflickr.com/8/7071/7061535599_84b340a9e7_b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9144000" cy="685473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206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1034" name="Picture 10" descr="http://clipart-clipart.com/assets/clipart/2016/04/halloween-astronaut-pics-about-space-clipart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8264" y="-24951"/>
            <a:ext cx="1907431" cy="20242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8" name="Picture 14" descr="http://www.playcast.ru/uploads/2017/01/25/21402921.pn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19864" y="61561"/>
            <a:ext cx="1224136" cy="12241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0" name="Picture 16" descr="http://mbdoyrodnichok.ucoz.ru/ehmblema.jpg"/>
          <p:cNvPicPr>
            <a:picLocks noChangeAspect="1" noChangeArrowheads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3888" b="-2310"/>
          <a:stretch/>
        </p:blipFill>
        <p:spPr bwMode="auto">
          <a:xfrm>
            <a:off x="7596336" y="5795628"/>
            <a:ext cx="1460578" cy="105911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763688" y="61561"/>
            <a:ext cx="6336704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Просмотр  мультфильма  о первых космонавтах</a:t>
            </a:r>
            <a:endParaRPr lang="ru-RU" sz="4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FFC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2290" name="Picture 2" descr="C:\Users\zzz\Downloads\20170407_164109 (1).jpg"/>
          <p:cNvPicPr>
            <a:picLocks noChangeAspect="1" noChangeArrowheads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060255" y="1406403"/>
            <a:ext cx="7778593" cy="4041930"/>
          </a:xfrm>
          <a:prstGeom prst="rect">
            <a:avLst/>
          </a:prstGeom>
          <a:ln w="38100" cap="sq">
            <a:solidFill>
              <a:srgbClr val="00206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zoozel.ru/gallery/images/574005_raketa-risunok-png.jpg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4715911"/>
            <a:ext cx="2318389" cy="23183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86572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c2.staticflickr.com/8/7071/7061535599_84b340a9e7_b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9144000" cy="685473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206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1034" name="Picture 10" descr="http://clipart-clipart.com/assets/clipart/2016/04/halloween-astronaut-pics-about-space-clipart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8264" y="-24951"/>
            <a:ext cx="1907431" cy="20242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8" name="Picture 14" descr="http://www.playcast.ru/uploads/2017/01/25/21402921.pn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19864" y="61561"/>
            <a:ext cx="1224136" cy="12241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0" name="Picture 16" descr="http://mbdoyrodnichok.ucoz.ru/ehmblema.jpg"/>
          <p:cNvPicPr>
            <a:picLocks noChangeAspect="1" noChangeArrowheads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3888" b="-2310"/>
          <a:stretch/>
        </p:blipFill>
        <p:spPr bwMode="auto">
          <a:xfrm>
            <a:off x="7596336" y="5795628"/>
            <a:ext cx="1460578" cy="105911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763688" y="61561"/>
            <a:ext cx="6336704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Просмотр  мультфильма  о первых космонавтах</a:t>
            </a:r>
            <a:endParaRPr lang="ru-RU" sz="4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FFC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3314" name="Picture 2" descr="C:\Users\zzz\Downloads\20170407_164207.jpg"/>
          <p:cNvPicPr>
            <a:picLocks noChangeAspect="1" noChangeArrowheads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07504" y="2123591"/>
            <a:ext cx="4278665" cy="2871087"/>
          </a:xfrm>
          <a:prstGeom prst="rect">
            <a:avLst/>
          </a:prstGeom>
          <a:ln w="38100" cap="sq">
            <a:solidFill>
              <a:srgbClr val="00206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zoozel.ru/gallery/images/574005_raketa-risunok-png.jpg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4715911"/>
            <a:ext cx="2318389" cy="23183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5" name="Picture 3" descr="C:\Users\zzz\Downloads\20170407_164325.jpg"/>
          <p:cNvPicPr>
            <a:picLocks noChangeAspect="1" noChangeArrowheads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538341" y="1772816"/>
            <a:ext cx="4506876" cy="3113302"/>
          </a:xfrm>
          <a:prstGeom prst="rect">
            <a:avLst/>
          </a:prstGeom>
          <a:ln w="38100" cap="sq">
            <a:solidFill>
              <a:srgbClr val="00206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69591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c2.staticflickr.com/8/7071/7061535599_84b340a9e7_b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9144000" cy="685473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206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1034" name="Picture 10" descr="http://clipart-clipart.com/assets/clipart/2016/04/halloween-astronaut-pics-about-space-clipart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8264" y="-24951"/>
            <a:ext cx="1907431" cy="20242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8" name="Picture 14" descr="http://www.playcast.ru/uploads/2017/01/25/21402921.pn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19864" y="61561"/>
            <a:ext cx="1224136" cy="12241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0" name="Picture 16" descr="http://mbdoyrodnichok.ucoz.ru/ehmblema.jpg"/>
          <p:cNvPicPr>
            <a:picLocks noChangeAspect="1" noChangeArrowheads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3888" b="-2310"/>
          <a:stretch/>
        </p:blipFill>
        <p:spPr bwMode="auto">
          <a:xfrm>
            <a:off x="7596336" y="5795628"/>
            <a:ext cx="1460578" cy="105911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763688" y="61561"/>
            <a:ext cx="6336704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Просмотр  мультфильма  о первых космонавтах</a:t>
            </a:r>
            <a:endParaRPr lang="ru-RU" sz="4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FFC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1266" name="Picture 2" descr="C:\Users\zzz\Downloads\20170407_163701.jpg"/>
          <p:cNvPicPr>
            <a:picLocks noChangeAspect="1" noChangeArrowheads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2445" t="-239"/>
          <a:stretch/>
        </p:blipFill>
        <p:spPr bwMode="auto">
          <a:xfrm>
            <a:off x="1691680" y="1489327"/>
            <a:ext cx="2664296" cy="3876081"/>
          </a:xfrm>
          <a:prstGeom prst="rect">
            <a:avLst/>
          </a:prstGeom>
          <a:ln w="38100" cap="sq">
            <a:solidFill>
              <a:srgbClr val="00206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7" name="Picture 3" descr="C:\Users\zzz\Downloads\20170407_163819.jpg"/>
          <p:cNvPicPr>
            <a:picLocks noChangeAspect="1" noChangeArrowheads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064994" y="1999310"/>
            <a:ext cx="3238913" cy="3744416"/>
          </a:xfrm>
          <a:prstGeom prst="rect">
            <a:avLst/>
          </a:prstGeom>
          <a:ln w="38100" cap="sq">
            <a:solidFill>
              <a:srgbClr val="00206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zoozel.ru/gallery/images/574005_raketa-risunok-png.jpg"/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8264" y="4342707"/>
            <a:ext cx="2512031" cy="25120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36382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c2.staticflickr.com/8/7071/7061535599_84b340a9e7_b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9144000" cy="685473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206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1034" name="Picture 10" descr="http://clipart-clipart.com/assets/clipart/2016/04/halloween-astronaut-pics-about-space-clipart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8264" y="-24951"/>
            <a:ext cx="1907431" cy="20242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8" name="Picture 14" descr="http://www.playcast.ru/uploads/2017/01/25/21402921.pn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19864" y="61561"/>
            <a:ext cx="1224136" cy="12241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0" name="Picture 16" descr="http://mbdoyrodnichok.ucoz.ru/ehmblema.jpg"/>
          <p:cNvPicPr>
            <a:picLocks noChangeAspect="1" noChangeArrowheads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3888" b="-2310"/>
          <a:stretch/>
        </p:blipFill>
        <p:spPr bwMode="auto">
          <a:xfrm>
            <a:off x="7596336" y="5795628"/>
            <a:ext cx="1460578" cy="105911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123728" y="61561"/>
            <a:ext cx="5287546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C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Строим  ракету</a:t>
            </a:r>
            <a:endParaRPr lang="ru-RU" sz="4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FFC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 descr="C:\Users\zzz\Downloads\20170407_181651.jpg"/>
          <p:cNvPicPr>
            <a:picLocks noChangeAspect="1" noChangeArrowheads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95536" y="1999310"/>
            <a:ext cx="2542015" cy="3173152"/>
          </a:xfrm>
          <a:prstGeom prst="rect">
            <a:avLst/>
          </a:prstGeom>
          <a:ln w="38100" cap="sq">
            <a:solidFill>
              <a:srgbClr val="00206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zoozel.ru/gallery/images/574005_raketa-risunok-png.jpg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8264" y="4342707"/>
            <a:ext cx="2512031" cy="25120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zzz\Downloads\20170407_180835.jpg"/>
          <p:cNvPicPr>
            <a:picLocks noChangeAspect="1" noChangeArrowheads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203848" y="1164873"/>
            <a:ext cx="2388476" cy="3177834"/>
          </a:xfrm>
          <a:prstGeom prst="rect">
            <a:avLst/>
          </a:prstGeom>
          <a:ln w="38100" cap="sq">
            <a:solidFill>
              <a:srgbClr val="00206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zzz\Downloads\20170407_180918.jpg"/>
          <p:cNvPicPr>
            <a:picLocks noChangeAspect="1" noChangeArrowheads="1"/>
          </p:cNvPicPr>
          <p:nvPr/>
        </p:nvPicPr>
        <p:blipFill rotWithShape="1"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802820" y="2375298"/>
            <a:ext cx="3216908" cy="3223424"/>
          </a:xfrm>
          <a:prstGeom prst="rect">
            <a:avLst/>
          </a:prstGeom>
          <a:ln w="38100" cap="sq">
            <a:solidFill>
              <a:srgbClr val="00206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25324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c2.staticflickr.com/8/7071/7061535599_84b340a9e7_b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" y="-2"/>
            <a:ext cx="9144000" cy="685473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206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1034" name="Picture 10" descr="http://clipart-clipart.com/assets/clipart/2016/04/halloween-astronaut-pics-about-space-clipart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8264" y="-24951"/>
            <a:ext cx="1907431" cy="20242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8" name="Picture 14" descr="http://www.playcast.ru/uploads/2017/01/25/21402921.pn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19864" y="61561"/>
            <a:ext cx="1224136" cy="12241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0" name="Picture 16" descr="http://mbdoyrodnichok.ucoz.ru/ehmblema.jpg"/>
          <p:cNvPicPr>
            <a:picLocks noChangeAspect="1" noChangeArrowheads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3888" b="-2310"/>
          <a:stretch/>
        </p:blipFill>
        <p:spPr bwMode="auto">
          <a:xfrm>
            <a:off x="7596336" y="5795628"/>
            <a:ext cx="1460578" cy="105911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960440" y="200716"/>
            <a:ext cx="5491880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C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Построили ракету! </a:t>
            </a:r>
          </a:p>
          <a:p>
            <a:pPr algn="ctr"/>
            <a:r>
              <a:rPr lang="ru-RU" sz="32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C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А теперь поиграем в</a:t>
            </a:r>
          </a:p>
          <a:p>
            <a:pPr algn="ctr"/>
            <a:r>
              <a:rPr lang="ru-RU" sz="32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C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«Солнышко и дождик»</a:t>
            </a:r>
            <a:endParaRPr lang="ru-RU" sz="32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FFC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Picture 2" descr="C:\Users\zzz\Downloads\20170407_155819.jpg"/>
          <p:cNvPicPr>
            <a:picLocks noChangeAspect="1" noChangeArrowheads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07504" y="1937125"/>
            <a:ext cx="2677886" cy="3193484"/>
          </a:xfrm>
          <a:prstGeom prst="rect">
            <a:avLst/>
          </a:prstGeom>
          <a:ln w="38100" cap="sq">
            <a:solidFill>
              <a:srgbClr val="00206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zzz\Downloads\20170407_155945.jpg"/>
          <p:cNvPicPr>
            <a:picLocks noChangeAspect="1" noChangeArrowheads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384877" y="2193973"/>
            <a:ext cx="2672037" cy="3601655"/>
          </a:xfrm>
          <a:prstGeom prst="rect">
            <a:avLst/>
          </a:prstGeom>
          <a:ln w="38100" cap="sq">
            <a:solidFill>
              <a:srgbClr val="00206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zzz\Downloads\20170407_155733.jpg"/>
          <p:cNvPicPr>
            <a:picLocks noChangeAspect="1" noChangeArrowheads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934858" y="2708920"/>
            <a:ext cx="3274309" cy="2774571"/>
          </a:xfrm>
          <a:prstGeom prst="rect">
            <a:avLst/>
          </a:prstGeom>
          <a:ln w="38100" cap="sq">
            <a:solidFill>
              <a:srgbClr val="00206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zoozel.ru/gallery/images/574005_raketa-risunok-png.jpg"/>
          <p:cNvPicPr>
            <a:picLocks noChangeAspect="1" noChangeArrowheads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330565" y="4653136"/>
            <a:ext cx="2512031" cy="25120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25324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c2.staticflickr.com/8/7071/7061535599_84b340a9e7_b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" y="-2"/>
            <a:ext cx="9144000" cy="685473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206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1040" name="Picture 16" descr="http://mbdoyrodnichok.ucoz.ru/ehmblema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3888" b="-2310"/>
          <a:stretch/>
        </p:blipFill>
        <p:spPr bwMode="auto">
          <a:xfrm>
            <a:off x="7596336" y="5795628"/>
            <a:ext cx="1460578" cy="105911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960440" y="200716"/>
            <a:ext cx="5491880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Выставка работ</a:t>
            </a:r>
            <a:endParaRPr lang="ru-RU" sz="4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FFC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Picture 9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95541" y="1700808"/>
            <a:ext cx="3367251" cy="315871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4" name="Picture 10" descr="http://clipart-clipart.com/assets/clipart/2016/04/halloween-astronaut-pics-about-space-clipart.pn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8264" y="-24951"/>
            <a:ext cx="1907431" cy="20242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zoozel.ru/gallery/images/574005_raketa-risunok-png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8264" y="4342707"/>
            <a:ext cx="2512031" cy="25120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/>
          <p:cNvPicPr>
            <a:picLocks noChangeAspect="1" noChangeArrowheads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760154" y="1120775"/>
            <a:ext cx="3323269" cy="317407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5"/>
          <p:cNvPicPr>
            <a:picLocks noChangeAspect="1" noChangeArrowheads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300640" y="3933057"/>
            <a:ext cx="3767255" cy="284323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8" name="Picture 14" descr="http://www.playcast.ru/uploads/2017/01/25/21402921.png"/>
          <p:cNvPicPr>
            <a:picLocks noChangeAspect="1" noChangeArrowheads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19864" y="61561"/>
            <a:ext cx="1224136" cy="12241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19867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c2.staticflickr.com/8/7071/7061535599_84b340a9e7_b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" y="-2"/>
            <a:ext cx="9144000" cy="685473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206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1034" name="Picture 10" descr="http://clipart-clipart.com/assets/clipart/2016/04/halloween-astronaut-pics-about-space-clipart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8264" y="-24951"/>
            <a:ext cx="1907431" cy="20242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8" name="Picture 14" descr="http://www.playcast.ru/uploads/2017/01/25/21402921.pn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19864" y="61561"/>
            <a:ext cx="1224136" cy="12241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0" name="Picture 16" descr="http://mbdoyrodnichok.ucoz.ru/ehmblema.jpg"/>
          <p:cNvPicPr>
            <a:picLocks noChangeAspect="1" noChangeArrowheads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3888" b="-2310"/>
          <a:stretch/>
        </p:blipFill>
        <p:spPr bwMode="auto">
          <a:xfrm>
            <a:off x="7596336" y="5795628"/>
            <a:ext cx="1460578" cy="105911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960440" y="200716"/>
            <a:ext cx="5491880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Выставка работ</a:t>
            </a:r>
            <a:endParaRPr lang="ru-RU" sz="4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FFC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Picture 7"/>
          <p:cNvPicPr>
            <a:picLocks noChangeAspect="1" noChangeArrowheads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227751" y="987179"/>
            <a:ext cx="3710889" cy="302851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 descr="http://zoozel.ru/gallery/images/574005_raketa-risunok-png.jpg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8264" y="4342707"/>
            <a:ext cx="2512031" cy="25120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11"/>
          <p:cNvPicPr>
            <a:picLocks noChangeAspect="1" noChangeArrowheads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868144" y="987179"/>
            <a:ext cx="3066592" cy="288583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4"/>
          <p:cNvPicPr>
            <a:picLocks noChangeAspect="1" noChangeArrowheads="1"/>
          </p:cNvPicPr>
          <p:nvPr/>
        </p:nvPicPr>
        <p:blipFill rotWithShape="1"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050605" y="3873014"/>
            <a:ext cx="3776070" cy="298172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47587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c2.staticflickr.com/8/7071/7061535599_84b340a9e7_b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8264" y="-19506"/>
            <a:ext cx="9144000" cy="685473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206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1030" name="Picture 6" descr="http://zoozel.ru/gallery/images/574005_raketa-risunok-png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8264" y="4342707"/>
            <a:ext cx="2512031" cy="25120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http://clipart-clipart.com/assets/clipart/2016/04/halloween-astronaut-pics-about-space-clipart.pn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8264" y="-24951"/>
            <a:ext cx="1907431" cy="20242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8" name="Picture 14" descr="http://www.playcast.ru/uploads/2017/01/25/21402921.pn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19864" y="61561"/>
            <a:ext cx="1224136" cy="12241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0" name="Picture 16" descr="http://mbdoyrodnichok.ucoz.ru/ehmblema.jpg"/>
          <p:cNvPicPr>
            <a:picLocks noChangeAspect="1" noChangeArrowheads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3888" b="-2310"/>
          <a:stretch/>
        </p:blipFill>
        <p:spPr bwMode="auto">
          <a:xfrm>
            <a:off x="7596336" y="5795628"/>
            <a:ext cx="1460578" cy="105911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960440" y="200716"/>
            <a:ext cx="5491880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Выставка работ</a:t>
            </a:r>
            <a:endParaRPr lang="ru-RU" sz="4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FFC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924415" y="1015028"/>
            <a:ext cx="3251112" cy="308432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148064" y="987179"/>
            <a:ext cx="3548810" cy="308432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6"/>
          <p:cNvPicPr>
            <a:picLocks noChangeAspect="1" noChangeArrowheads="1"/>
          </p:cNvPicPr>
          <p:nvPr/>
        </p:nvPicPr>
        <p:blipFill rotWithShape="1"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345597" y="3947544"/>
            <a:ext cx="3576872" cy="279382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47587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c2.staticflickr.com/8/7071/7061535599_84b340a9e7_b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8264" y="-19506"/>
            <a:ext cx="9144000" cy="685473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206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1034" name="Picture 10" descr="http://clipart-clipart.com/assets/clipart/2016/04/halloween-astronaut-pics-about-space-clipart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8264" y="-24951"/>
            <a:ext cx="1907431" cy="20242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8" name="Picture 14" descr="http://www.playcast.ru/uploads/2017/01/25/21402921.pn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19864" y="61561"/>
            <a:ext cx="1224136" cy="12241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0" name="Picture 16" descr="http://mbdoyrodnichok.ucoz.ru/ehmblema.jpg"/>
          <p:cNvPicPr>
            <a:picLocks noChangeAspect="1" noChangeArrowheads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3888" b="-2310"/>
          <a:stretch/>
        </p:blipFill>
        <p:spPr bwMode="auto">
          <a:xfrm>
            <a:off x="7596336" y="5795628"/>
            <a:ext cx="1460578" cy="105911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960440" y="200716"/>
            <a:ext cx="5491880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Выставка работ</a:t>
            </a:r>
            <a:endParaRPr lang="ru-RU" sz="4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FFC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227751" y="1352054"/>
            <a:ext cx="7075996" cy="4246668"/>
          </a:xfrm>
          <a:prstGeom prst="rect">
            <a:avLst/>
          </a:prstGeom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030" name="Picture 6" descr="http://zoozel.ru/gallery/images/574005_raketa-risunok-png.jpg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8264" y="4342707"/>
            <a:ext cx="2512031" cy="25120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38605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c2.staticflickr.com/8/7071/7061535599_84b340a9e7_b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9144000" cy="685473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206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1034" name="Picture 10" descr="http://clipart-clipart.com/assets/clipart/2016/04/halloween-astronaut-pics-about-space-clipart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8264" y="-24951"/>
            <a:ext cx="1907431" cy="20242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8" name="Picture 14" descr="http://www.playcast.ru/uploads/2017/01/25/21402921.pn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19864" y="61561"/>
            <a:ext cx="1224136" cy="12241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0" name="Picture 16" descr="http://mbdoyrodnichok.ucoz.ru/ehmblema.jpg"/>
          <p:cNvPicPr>
            <a:picLocks noChangeAspect="1" noChangeArrowheads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3888" b="-2310"/>
          <a:stretch/>
        </p:blipFill>
        <p:spPr bwMode="auto">
          <a:xfrm>
            <a:off x="7596336" y="5795628"/>
            <a:ext cx="1460578" cy="105911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879167" y="116632"/>
            <a:ext cx="5861185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C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Знакомимся с иллюстрациями</a:t>
            </a:r>
            <a:endParaRPr lang="ru-RU" sz="4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FFC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30" name="Picture 6" descr="http://zoozel.ru/gallery/images/574005_raketa-risunok-png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8264" y="4342707"/>
            <a:ext cx="2512031" cy="25120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18" name="Picture 2" descr="C:\Users\zzz\Downloads\20170407_161559.jpg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2011886"/>
            <a:ext cx="4320480" cy="2430270"/>
          </a:xfrm>
          <a:prstGeom prst="rect">
            <a:avLst/>
          </a:prstGeom>
          <a:ln w="38100" cap="sq">
            <a:solidFill>
              <a:srgbClr val="00206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19" name="Picture 3" descr="C:\Users\zzz\Downloads\20170407_161639.jpg"/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64426" y="2758064"/>
            <a:ext cx="4392488" cy="2470775"/>
          </a:xfrm>
          <a:prstGeom prst="rect">
            <a:avLst/>
          </a:prstGeom>
          <a:ln w="38100" cap="sq">
            <a:solidFill>
              <a:srgbClr val="00206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41165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c2.staticflickr.com/8/7071/7061535599_84b340a9e7_b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9144000" cy="685473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206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1034" name="Picture 10" descr="http://clipart-clipart.com/assets/clipart/2016/04/halloween-astronaut-pics-about-space-clipart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8264" y="-24951"/>
            <a:ext cx="1907431" cy="20242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8" name="Picture 14" descr="http://www.playcast.ru/uploads/2017/01/25/21402921.pn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19864" y="61561"/>
            <a:ext cx="1224136" cy="12241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0" name="Picture 16" descr="http://mbdoyrodnichok.ucoz.ru/ehmblema.jpg"/>
          <p:cNvPicPr>
            <a:picLocks noChangeAspect="1" noChangeArrowheads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3888" b="-2310"/>
          <a:stretch/>
        </p:blipFill>
        <p:spPr bwMode="auto">
          <a:xfrm>
            <a:off x="7596336" y="5795628"/>
            <a:ext cx="1460578" cy="105911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879167" y="116632"/>
            <a:ext cx="5861185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C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Знакомимся с иллюстрациями</a:t>
            </a:r>
            <a:endParaRPr lang="ru-RU" sz="4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FFC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42" name="Picture 2" descr="C:\Users\zzz\Downloads\20170407_161021.jpg"/>
          <p:cNvPicPr>
            <a:picLocks noChangeAspect="1" noChangeArrowheads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245610" y="2276872"/>
            <a:ext cx="3811304" cy="2592288"/>
          </a:xfrm>
          <a:prstGeom prst="rect">
            <a:avLst/>
          </a:prstGeom>
          <a:ln w="38100" cap="sq">
            <a:solidFill>
              <a:srgbClr val="00206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3" name="Picture 3" descr="C:\Users\zzz\Downloads\20170407_161656.jpg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2276872"/>
            <a:ext cx="4904930" cy="2759023"/>
          </a:xfrm>
          <a:prstGeom prst="rect">
            <a:avLst/>
          </a:prstGeom>
          <a:ln w="38100" cap="sq">
            <a:solidFill>
              <a:srgbClr val="00206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zoozel.ru/gallery/images/574005_raketa-risunok-png.jpg"/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8264" y="4342707"/>
            <a:ext cx="2512031" cy="25120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54136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c2.staticflickr.com/8/7071/7061535599_84b340a9e7_b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9144000" cy="685473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206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1034" name="Picture 10" descr="http://clipart-clipart.com/assets/clipart/2016/04/halloween-astronaut-pics-about-space-clipart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8264" y="-24951"/>
            <a:ext cx="1907431" cy="20242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8" name="Picture 14" descr="http://www.playcast.ru/uploads/2017/01/25/21402921.pn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19864" y="61561"/>
            <a:ext cx="1224136" cy="12241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0" name="Picture 16" descr="http://mbdoyrodnichok.ucoz.ru/ehmblema.jpg"/>
          <p:cNvPicPr>
            <a:picLocks noChangeAspect="1" noChangeArrowheads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3888" b="-2310"/>
          <a:stretch/>
        </p:blipFill>
        <p:spPr bwMode="auto">
          <a:xfrm>
            <a:off x="7596336" y="5795628"/>
            <a:ext cx="1460578" cy="105911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879167" y="116632"/>
            <a:ext cx="5861185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C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Знакомимся с иллюстрациями</a:t>
            </a:r>
            <a:endParaRPr lang="ru-RU" sz="4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FFC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098" name="Picture 2" descr="C:\Users\zzz\Downloads\20170407_160348.jpg"/>
          <p:cNvPicPr>
            <a:picLocks noChangeAspect="1" noChangeArrowheads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357931" y="1986734"/>
            <a:ext cx="2476810" cy="3142796"/>
          </a:xfrm>
          <a:prstGeom prst="rect">
            <a:avLst/>
          </a:prstGeom>
          <a:ln w="38100" cap="sq">
            <a:solidFill>
              <a:srgbClr val="00206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zzz\Downloads\20170407_160408.jpg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576" y="1999310"/>
            <a:ext cx="5223612" cy="2938282"/>
          </a:xfrm>
          <a:prstGeom prst="rect">
            <a:avLst/>
          </a:prstGeom>
          <a:ln w="38100" cap="sq">
            <a:solidFill>
              <a:srgbClr val="00206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zoozel.ru/gallery/images/574005_raketa-risunok-png.jpg"/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8264" y="4342707"/>
            <a:ext cx="2512031" cy="25120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02430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c2.staticflickr.com/8/7071/7061535599_84b340a9e7_b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9144000" cy="685473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206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1034" name="Picture 10" descr="http://clipart-clipart.com/assets/clipart/2016/04/halloween-astronaut-pics-about-space-clipart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8264" y="-24951"/>
            <a:ext cx="1907431" cy="20242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8" name="Picture 14" descr="http://www.playcast.ru/uploads/2017/01/25/21402921.pn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19864" y="61561"/>
            <a:ext cx="1224136" cy="12241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0" name="Picture 16" descr="http://mbdoyrodnichok.ucoz.ru/ehmblema.jpg"/>
          <p:cNvPicPr>
            <a:picLocks noChangeAspect="1" noChangeArrowheads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3888" b="-2310"/>
          <a:stretch/>
        </p:blipFill>
        <p:spPr bwMode="auto">
          <a:xfrm>
            <a:off x="7596336" y="5795628"/>
            <a:ext cx="1460578" cy="105911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879167" y="116632"/>
            <a:ext cx="5861185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C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Знакомимся с иллюстрациями</a:t>
            </a:r>
            <a:endParaRPr lang="ru-RU" sz="4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FFC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122" name="Picture 2" descr="C:\Users\zzz\Downloads\20170407_160425.jpg"/>
          <p:cNvPicPr>
            <a:picLocks noChangeAspect="1" noChangeArrowheads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410364" y="1772816"/>
            <a:ext cx="3646550" cy="269949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Users\zzz\Downloads\20170407_160744.jpg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2276872"/>
            <a:ext cx="5068055" cy="2850781"/>
          </a:xfrm>
          <a:prstGeom prst="rect">
            <a:avLst/>
          </a:prstGeom>
          <a:ln w="38100" cap="sq">
            <a:solidFill>
              <a:srgbClr val="00206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zoozel.ru/gallery/images/574005_raketa-risunok-png.jpg"/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8264" y="4342707"/>
            <a:ext cx="2512031" cy="25120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64138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c2.staticflickr.com/8/7071/7061535599_84b340a9e7_b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9144000" cy="685473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206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1038" name="Picture 14" descr="http://www.playcast.ru/uploads/2017/01/25/21402921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19864" y="61561"/>
            <a:ext cx="1224136" cy="12241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879167" y="116632"/>
            <a:ext cx="5861185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C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Знакомимся с иллюстрациями</a:t>
            </a:r>
            <a:endParaRPr lang="ru-RU" sz="4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FFC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34" name="Picture 10" descr="http://clipart-clipart.com/assets/clipart/2016/04/halloween-astronaut-pics-about-space-clipart.pn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8264" y="-24951"/>
            <a:ext cx="1907431" cy="20242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2" descr="F:\папка воспиталки\фото родничок\20170407_160358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1999310"/>
            <a:ext cx="5485998" cy="3085874"/>
          </a:xfrm>
          <a:prstGeom prst="rect">
            <a:avLst/>
          </a:prstGeom>
          <a:ln w="38100" cap="sq">
            <a:solidFill>
              <a:schemeClr val="accent1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zoozel.ru/gallery/images/574005_raketa-risunok-png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8264" y="4342707"/>
            <a:ext cx="2512031" cy="25120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0" name="Picture 16" descr="http://mbdoyrodnichok.ucoz.ru/ehmblema.jpg"/>
          <p:cNvPicPr>
            <a:picLocks noChangeAspect="1" noChangeArrowheads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3888" b="-2310"/>
          <a:stretch/>
        </p:blipFill>
        <p:spPr bwMode="auto">
          <a:xfrm>
            <a:off x="7596336" y="5795628"/>
            <a:ext cx="1460578" cy="105911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C:\Users\zzz\Downloads\20170407_160502.jpg"/>
          <p:cNvPicPr>
            <a:picLocks noChangeAspect="1" noChangeArrowheads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920850" y="1999310"/>
            <a:ext cx="3062940" cy="3240674"/>
          </a:xfrm>
          <a:prstGeom prst="rect">
            <a:avLst/>
          </a:prstGeom>
          <a:ln w="38100" cap="sq">
            <a:solidFill>
              <a:schemeClr val="accent1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12300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c2.staticflickr.com/8/7071/7061535599_84b340a9e7_b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9144000" cy="685473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206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1038" name="Picture 14" descr="http://www.playcast.ru/uploads/2017/01/25/21402921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19864" y="61561"/>
            <a:ext cx="1224136" cy="12241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0" name="Picture 16" descr="http://mbdoyrodnichok.ucoz.ru/ehmblema.jpg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3888" b="-2310"/>
          <a:stretch/>
        </p:blipFill>
        <p:spPr bwMode="auto">
          <a:xfrm>
            <a:off x="7596336" y="5795628"/>
            <a:ext cx="1460578" cy="105911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879167" y="116632"/>
            <a:ext cx="5861185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C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Знакомимся с иллюстрациями</a:t>
            </a:r>
            <a:endParaRPr lang="ru-RU" sz="4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FFC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146" name="Picture 2" descr="C:\Users\zzz\Downloads\20170407_160801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50894" y="1609384"/>
            <a:ext cx="7442211" cy="4186244"/>
          </a:xfrm>
          <a:prstGeom prst="rect">
            <a:avLst/>
          </a:prstGeom>
          <a:ln w="38100" cap="sq">
            <a:solidFill>
              <a:srgbClr val="00206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zoozel.ru/gallery/images/574005_raketa-risunok-png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8264" y="4342707"/>
            <a:ext cx="2512031" cy="25120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http://clipart-clipart.com/assets/clipart/2016/04/halloween-astronaut-pics-about-space-clipart.png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8264" y="-24951"/>
            <a:ext cx="1907431" cy="20242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81865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c2.staticflickr.com/8/7071/7061535599_84b340a9e7_b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9144000" cy="685473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206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1038" name="Picture 14" descr="http://www.playcast.ru/uploads/2017/01/25/21402921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19864" y="61561"/>
            <a:ext cx="1224136" cy="12241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0" name="Picture 16" descr="http://mbdoyrodnichok.ucoz.ru/ehmblema.jpg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3888" b="-2310"/>
          <a:stretch/>
        </p:blipFill>
        <p:spPr bwMode="auto">
          <a:xfrm>
            <a:off x="7596336" y="5795628"/>
            <a:ext cx="1460578" cy="105911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879167" y="116632"/>
            <a:ext cx="5861185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C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Знакомимся с иллюстрациями</a:t>
            </a:r>
            <a:endParaRPr lang="ru-RU" sz="4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FFC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34" name="Picture 10" descr="http://clipart-clipart.com/assets/clipart/2016/04/halloween-astronaut-pics-about-space-clipart.pn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8264" y="-24951"/>
            <a:ext cx="1907431" cy="20242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0" name="Picture 2" descr="C:\Users\zzz\Downloads\20170407_160819.jpg"/>
          <p:cNvPicPr>
            <a:picLocks noChangeAspect="1" noChangeArrowheads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79512" y="2031375"/>
            <a:ext cx="4829255" cy="2981801"/>
          </a:xfrm>
          <a:prstGeom prst="rect">
            <a:avLst/>
          </a:prstGeom>
          <a:ln w="38100" cap="sq">
            <a:solidFill>
              <a:srgbClr val="00206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zoozel.ru/gallery/images/574005_raketa-risunok-png.jpg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8264" y="4342707"/>
            <a:ext cx="2512031" cy="25120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 descr="C:\Users\zzz\Downloads\20170407_160943.jpg"/>
          <p:cNvPicPr>
            <a:picLocks noChangeAspect="1" noChangeArrowheads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220072" y="2348880"/>
            <a:ext cx="3654860" cy="3085874"/>
          </a:xfrm>
          <a:prstGeom prst="rect">
            <a:avLst/>
          </a:prstGeom>
          <a:ln w="38100" cap="sq">
            <a:solidFill>
              <a:srgbClr val="00206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05072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c2.staticflickr.com/8/7071/7061535599_84b340a9e7_b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9144000" cy="685473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206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1034" name="Picture 10" descr="http://clipart-clipart.com/assets/clipart/2016/04/halloween-astronaut-pics-about-space-clipart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8264" y="-24951"/>
            <a:ext cx="1907431" cy="20242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8" name="Picture 14" descr="http://www.playcast.ru/uploads/2017/01/25/21402921.pn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19864" y="61561"/>
            <a:ext cx="1224136" cy="12241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0" name="Picture 16" descr="http://mbdoyrodnichok.ucoz.ru/ehmblema.jpg"/>
          <p:cNvPicPr>
            <a:picLocks noChangeAspect="1" noChangeArrowheads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3888" b="-2310"/>
          <a:stretch/>
        </p:blipFill>
        <p:spPr bwMode="auto">
          <a:xfrm>
            <a:off x="7596336" y="5795628"/>
            <a:ext cx="1460578" cy="105911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763688" y="61561"/>
            <a:ext cx="6156176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Просмотр  мультфильма  о первых космонавтах</a:t>
            </a:r>
            <a:endParaRPr lang="ru-RU" sz="4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FFC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4" name="Picture 2" descr="C:\Users\zzz\Downloads\20170407_164401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06693" y="1618715"/>
            <a:ext cx="7419492" cy="4173465"/>
          </a:xfrm>
          <a:prstGeom prst="rect">
            <a:avLst/>
          </a:prstGeom>
          <a:ln w="38100" cap="sq">
            <a:solidFill>
              <a:srgbClr val="00206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zoozel.ru/gallery/images/574005_raketa-risunok-png.jpg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8264" y="4342707"/>
            <a:ext cx="2512031" cy="25120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25324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139</TotalTime>
  <Words>80</Words>
  <Application>Microsoft Office PowerPoint</Application>
  <PresentationFormat>Экран (4:3)</PresentationFormat>
  <Paragraphs>23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zzz</dc:creator>
  <cp:lastModifiedBy>zzz</cp:lastModifiedBy>
  <cp:revision>16</cp:revision>
  <dcterms:created xsi:type="dcterms:W3CDTF">2017-04-02T14:49:36Z</dcterms:created>
  <dcterms:modified xsi:type="dcterms:W3CDTF">2017-05-15T10:40:26Z</dcterms:modified>
</cp:coreProperties>
</file>