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DE9C39-A029-425C-B6EE-87C2A53FD386}" type="doc">
      <dgm:prSet loTypeId="urn:microsoft.com/office/officeart/2005/8/layout/vList5" loCatId="list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5A169026-5CF9-4594-8A97-6D0CBED35F73}">
      <dgm:prSet phldrT="[Текст]"/>
      <dgm:spPr/>
      <dgm:t>
        <a:bodyPr/>
        <a:lstStyle/>
        <a:p>
          <a:r>
            <a:rPr lang="ru-RU" b="1" dirty="0" smtClean="0"/>
            <a:t>Дистрибьютор</a:t>
          </a:r>
          <a:endParaRPr lang="ru-RU" dirty="0"/>
        </a:p>
      </dgm:t>
    </dgm:pt>
    <dgm:pt modelId="{D16C52F6-FB05-4517-9650-CC86DF281D04}" type="parTrans" cxnId="{0ADF9D44-BCAB-429D-BC2B-5E7FD0391829}">
      <dgm:prSet/>
      <dgm:spPr/>
      <dgm:t>
        <a:bodyPr/>
        <a:lstStyle/>
        <a:p>
          <a:endParaRPr lang="ru-RU"/>
        </a:p>
      </dgm:t>
    </dgm:pt>
    <dgm:pt modelId="{EADA6969-65FC-4C82-B239-D81E07C63D32}" type="sibTrans" cxnId="{0ADF9D44-BCAB-429D-BC2B-5E7FD0391829}">
      <dgm:prSet/>
      <dgm:spPr/>
      <dgm:t>
        <a:bodyPr/>
        <a:lstStyle/>
        <a:p>
          <a:endParaRPr lang="ru-RU"/>
        </a:p>
      </dgm:t>
    </dgm:pt>
    <dgm:pt modelId="{20CFD931-008D-4470-8858-77AF2836B487}">
      <dgm:prSet phldrT="[Текст]"/>
      <dgm:spPr/>
      <dgm:t>
        <a:bodyPr/>
        <a:lstStyle/>
        <a:p>
          <a:r>
            <a:rPr lang="ru-RU" b="1" i="0" smtClean="0"/>
            <a:t>Это независимый оптовый посредник, который осуществляет торговые операции от своего имени и имеет право собственности на товар. </a:t>
          </a:r>
          <a:endParaRPr lang="ru-RU" b="1" i="0" dirty="0"/>
        </a:p>
      </dgm:t>
    </dgm:pt>
    <dgm:pt modelId="{6701DF51-7911-4D21-86E0-54F95A19EC5C}" type="parTrans" cxnId="{CAC375A3-6996-45A7-BE33-7848B7906A12}">
      <dgm:prSet/>
      <dgm:spPr/>
      <dgm:t>
        <a:bodyPr/>
        <a:lstStyle/>
        <a:p>
          <a:endParaRPr lang="ru-RU"/>
        </a:p>
      </dgm:t>
    </dgm:pt>
    <dgm:pt modelId="{B46A2B04-852E-48AF-9986-F76ACD9291BC}" type="sibTrans" cxnId="{CAC375A3-6996-45A7-BE33-7848B7906A12}">
      <dgm:prSet/>
      <dgm:spPr/>
      <dgm:t>
        <a:bodyPr/>
        <a:lstStyle/>
        <a:p>
          <a:endParaRPr lang="ru-RU"/>
        </a:p>
      </dgm:t>
    </dgm:pt>
    <dgm:pt modelId="{639FACC9-2B42-46B7-8175-CF961B08A3BF}">
      <dgm:prSet phldrT="[Текст]"/>
      <dgm:spPr/>
      <dgm:t>
        <a:bodyPr/>
        <a:lstStyle/>
        <a:p>
          <a:r>
            <a:rPr lang="ru-RU" b="1" smtClean="0"/>
            <a:t>Посылторговец</a:t>
          </a:r>
          <a:endParaRPr lang="ru-RU" dirty="0"/>
        </a:p>
      </dgm:t>
    </dgm:pt>
    <dgm:pt modelId="{0A591B38-4EB5-4E23-9D8B-3E2310596FEA}" type="parTrans" cxnId="{B22EA205-072C-4184-A177-E372F87F5E09}">
      <dgm:prSet/>
      <dgm:spPr/>
      <dgm:t>
        <a:bodyPr/>
        <a:lstStyle/>
        <a:p>
          <a:endParaRPr lang="ru-RU"/>
        </a:p>
      </dgm:t>
    </dgm:pt>
    <dgm:pt modelId="{5A22BD60-2612-447A-9CB6-021B047642AA}" type="sibTrans" cxnId="{B22EA205-072C-4184-A177-E372F87F5E09}">
      <dgm:prSet/>
      <dgm:spPr/>
      <dgm:t>
        <a:bodyPr/>
        <a:lstStyle/>
        <a:p>
          <a:endParaRPr lang="ru-RU"/>
        </a:p>
      </dgm:t>
    </dgm:pt>
    <dgm:pt modelId="{B8F99CB5-B5F3-4EC4-BC82-35A95B09795F}">
      <dgm:prSet phldrT="[Текст]"/>
      <dgm:spPr/>
      <dgm:t>
        <a:bodyPr/>
        <a:lstStyle/>
        <a:p>
          <a:pPr rtl="0"/>
          <a:r>
            <a:rPr lang="ru-RU" b="1" smtClean="0"/>
            <a:t>Это оптовик-посредник, который занимается реализацией товаров, рассылая каталоги потенциальным покупателям.</a:t>
          </a:r>
          <a:endParaRPr lang="ru-RU" b="1" dirty="0"/>
        </a:p>
      </dgm:t>
    </dgm:pt>
    <dgm:pt modelId="{ADC8F89B-AA66-4DF1-93E8-2BDE60EC2FF4}" type="parTrans" cxnId="{32229D4D-BD43-4835-863A-6E2A0E7238FD}">
      <dgm:prSet/>
      <dgm:spPr/>
      <dgm:t>
        <a:bodyPr/>
        <a:lstStyle/>
        <a:p>
          <a:endParaRPr lang="ru-RU"/>
        </a:p>
      </dgm:t>
    </dgm:pt>
    <dgm:pt modelId="{C85CB5F5-5705-458F-B197-EF761FF8D954}" type="sibTrans" cxnId="{32229D4D-BD43-4835-863A-6E2A0E7238FD}">
      <dgm:prSet/>
      <dgm:spPr/>
      <dgm:t>
        <a:bodyPr/>
        <a:lstStyle/>
        <a:p>
          <a:endParaRPr lang="ru-RU"/>
        </a:p>
      </dgm:t>
    </dgm:pt>
    <dgm:pt modelId="{AE8D92AE-08FE-492A-9521-FD0C4FD615A9}">
      <dgm:prSet phldrT="[Текст]"/>
      <dgm:spPr/>
      <dgm:t>
        <a:bodyPr/>
        <a:lstStyle/>
        <a:p>
          <a:r>
            <a:rPr lang="ru-RU" b="1" dirty="0" smtClean="0"/>
            <a:t>Дилер</a:t>
          </a:r>
          <a:endParaRPr lang="ru-RU" dirty="0"/>
        </a:p>
      </dgm:t>
    </dgm:pt>
    <dgm:pt modelId="{0E617080-5662-424A-B255-3F2E6B509887}" type="parTrans" cxnId="{58C7F782-249D-49C5-933E-CB91A2ACDEB0}">
      <dgm:prSet/>
      <dgm:spPr/>
      <dgm:t>
        <a:bodyPr/>
        <a:lstStyle/>
        <a:p>
          <a:endParaRPr lang="ru-RU"/>
        </a:p>
      </dgm:t>
    </dgm:pt>
    <dgm:pt modelId="{8829A610-D598-49AE-8C69-02E525D6C8B5}" type="sibTrans" cxnId="{58C7F782-249D-49C5-933E-CB91A2ACDEB0}">
      <dgm:prSet/>
      <dgm:spPr/>
      <dgm:t>
        <a:bodyPr/>
        <a:lstStyle/>
        <a:p>
          <a:endParaRPr lang="ru-RU"/>
        </a:p>
      </dgm:t>
    </dgm:pt>
    <dgm:pt modelId="{B4D91806-32F5-40FA-85DF-EA81F83F0B9F}">
      <dgm:prSet phldrT="[Текст]"/>
      <dgm:spPr/>
      <dgm:t>
        <a:bodyPr/>
        <a:lstStyle/>
        <a:p>
          <a:pPr rtl="0"/>
          <a:r>
            <a:rPr lang="ru-RU" b="1" smtClean="0"/>
            <a:t>Это посредник, осуществляющий перепродажу товаров от своего имени и за свой счет.</a:t>
          </a:r>
          <a:endParaRPr lang="ru-RU" b="1" dirty="0"/>
        </a:p>
      </dgm:t>
    </dgm:pt>
    <dgm:pt modelId="{ED17FBED-D08C-4F2C-A671-1E98491B7ED9}" type="parTrans" cxnId="{5165EC1F-C1A6-4EE0-941E-8963D455D40D}">
      <dgm:prSet/>
      <dgm:spPr/>
      <dgm:t>
        <a:bodyPr/>
        <a:lstStyle/>
        <a:p>
          <a:endParaRPr lang="ru-RU"/>
        </a:p>
      </dgm:t>
    </dgm:pt>
    <dgm:pt modelId="{88433990-3D51-40A4-8845-FEEB38621058}" type="sibTrans" cxnId="{5165EC1F-C1A6-4EE0-941E-8963D455D40D}">
      <dgm:prSet/>
      <dgm:spPr/>
      <dgm:t>
        <a:bodyPr/>
        <a:lstStyle/>
        <a:p>
          <a:endParaRPr lang="ru-RU"/>
        </a:p>
      </dgm:t>
    </dgm:pt>
    <dgm:pt modelId="{DE1DC0E0-5932-4477-B961-A6E4E5AAD810}">
      <dgm:prSet/>
      <dgm:spPr/>
      <dgm:t>
        <a:bodyPr/>
        <a:lstStyle/>
        <a:p>
          <a:r>
            <a:rPr lang="ru-RU" b="1" i="0" smtClean="0"/>
            <a:t>Он специализируется на приобретении товаров у производителей за свой счет и самостоятельно реализует их постоянным клиентам. </a:t>
          </a:r>
          <a:endParaRPr lang="ru-RU" b="1" i="0" dirty="0" smtClean="0"/>
        </a:p>
      </dgm:t>
    </dgm:pt>
    <dgm:pt modelId="{A564C648-18CC-4A92-8E5F-5A16F87461B5}" type="parTrans" cxnId="{E566D01B-F2FE-43A4-9498-D512A7AB9A26}">
      <dgm:prSet/>
      <dgm:spPr/>
      <dgm:t>
        <a:bodyPr/>
        <a:lstStyle/>
        <a:p>
          <a:endParaRPr lang="ru-RU"/>
        </a:p>
      </dgm:t>
    </dgm:pt>
    <dgm:pt modelId="{028A9B8B-DBF9-49A1-8315-393673A55315}" type="sibTrans" cxnId="{E566D01B-F2FE-43A4-9498-D512A7AB9A26}">
      <dgm:prSet/>
      <dgm:spPr/>
      <dgm:t>
        <a:bodyPr/>
        <a:lstStyle/>
        <a:p>
          <a:endParaRPr lang="ru-RU"/>
        </a:p>
      </dgm:t>
    </dgm:pt>
    <dgm:pt modelId="{66246035-2311-447A-A74E-AB1BA2CBDCCF}">
      <dgm:prSet/>
      <dgm:spPr/>
      <dgm:t>
        <a:bodyPr/>
        <a:lstStyle/>
        <a:p>
          <a:pPr rtl="0"/>
          <a:r>
            <a:rPr lang="ru-RU" b="1" smtClean="0"/>
            <a:t>Для выполнения своих функций посредник должен иметь эффективный вид </a:t>
          </a:r>
          <a:r>
            <a:rPr lang="ru-RU" b="1" i="1" smtClean="0"/>
            <a:t>транспорта</a:t>
          </a:r>
          <a:r>
            <a:rPr lang="ru-RU" b="1" smtClean="0"/>
            <a:t>.</a:t>
          </a:r>
          <a:endParaRPr lang="ru-RU" b="1" dirty="0" smtClean="0"/>
        </a:p>
      </dgm:t>
    </dgm:pt>
    <dgm:pt modelId="{383F2617-5792-4BE2-BC09-190FCACD33E8}" type="parTrans" cxnId="{3AFA8729-6896-4C81-9203-CE98C01BA50E}">
      <dgm:prSet/>
      <dgm:spPr/>
      <dgm:t>
        <a:bodyPr/>
        <a:lstStyle/>
        <a:p>
          <a:endParaRPr lang="ru-RU"/>
        </a:p>
      </dgm:t>
    </dgm:pt>
    <dgm:pt modelId="{161A0939-7F4E-4213-8BD1-8A6BBE8A38C3}" type="sibTrans" cxnId="{3AFA8729-6896-4C81-9203-CE98C01BA50E}">
      <dgm:prSet/>
      <dgm:spPr/>
      <dgm:t>
        <a:bodyPr/>
        <a:lstStyle/>
        <a:p>
          <a:endParaRPr lang="ru-RU"/>
        </a:p>
      </dgm:t>
    </dgm:pt>
    <dgm:pt modelId="{E2E8A479-9786-4265-82BF-EA51FF0A6E8A}">
      <dgm:prSet/>
      <dgm:spPr/>
      <dgm:t>
        <a:bodyPr/>
        <a:lstStyle/>
        <a:p>
          <a:pPr rtl="0"/>
          <a:r>
            <a:rPr lang="ru-RU" b="1" smtClean="0"/>
            <a:t>Используя каталоги, посылторговец помогает промышленным и розничным предприятиям, </a:t>
          </a:r>
          <a:r>
            <a:rPr lang="ru-RU" b="1" i="1" u="sng" smtClean="0"/>
            <a:t>потребителям иметь информацию о товарном ассортименте.</a:t>
          </a:r>
          <a:r>
            <a:rPr lang="ru-RU" b="1" smtClean="0"/>
            <a:t> </a:t>
          </a:r>
          <a:endParaRPr lang="ru-RU" b="1" dirty="0" smtClean="0"/>
        </a:p>
      </dgm:t>
    </dgm:pt>
    <dgm:pt modelId="{9ECEEDD7-0CC5-47CA-A719-345D0A03DE63}" type="parTrans" cxnId="{1182A4CF-DDAA-4704-B5CF-BA2483C3B61D}">
      <dgm:prSet/>
      <dgm:spPr/>
      <dgm:t>
        <a:bodyPr/>
        <a:lstStyle/>
        <a:p>
          <a:endParaRPr lang="ru-RU"/>
        </a:p>
      </dgm:t>
    </dgm:pt>
    <dgm:pt modelId="{DDE2B367-B9B4-44C7-B8A3-AED5684C76F8}" type="sibTrans" cxnId="{1182A4CF-DDAA-4704-B5CF-BA2483C3B61D}">
      <dgm:prSet/>
      <dgm:spPr/>
      <dgm:t>
        <a:bodyPr/>
        <a:lstStyle/>
        <a:p>
          <a:endParaRPr lang="ru-RU"/>
        </a:p>
      </dgm:t>
    </dgm:pt>
    <dgm:pt modelId="{3FEA2821-B049-4AF7-92B4-345A5DB63DD0}">
      <dgm:prSet/>
      <dgm:spPr/>
      <dgm:t>
        <a:bodyPr/>
        <a:lstStyle/>
        <a:p>
          <a:pPr rtl="0"/>
          <a:r>
            <a:rPr lang="ru-RU" b="1" smtClean="0"/>
            <a:t>Получив заказ от покупателя, оптовик высылает партию товаров </a:t>
          </a:r>
          <a:r>
            <a:rPr lang="ru-RU" b="1" i="1" smtClean="0"/>
            <a:t>по почте, автомашиной или другим видом транспорта</a:t>
          </a:r>
          <a:r>
            <a:rPr kumimoji="0" lang="ru-RU" b="1" i="0" u="none" strike="noStrike" cap="none" normalizeH="0" baseline="0" smtClean="0">
              <a:ln/>
              <a:effectLst/>
              <a:latin typeface="Tahoma" pitchFamily="34" charset="0"/>
              <a:ea typeface="Times New Roman" pitchFamily="18" charset="0"/>
              <a:cs typeface="Tahoma" pitchFamily="34" charset="0"/>
            </a:rPr>
            <a:t>.</a:t>
          </a:r>
          <a:endParaRPr kumimoji="0" lang="ru-RU" b="1" i="0" u="none" strike="noStrike" cap="none" normalizeH="0" baseline="0" dirty="0" smtClean="0">
            <a:ln/>
            <a:effectLst/>
            <a:latin typeface="Arial" pitchFamily="34" charset="0"/>
          </a:endParaRPr>
        </a:p>
      </dgm:t>
    </dgm:pt>
    <dgm:pt modelId="{79193342-17D0-4CFA-8046-6FFB6CD2A7A2}" type="parTrans" cxnId="{59511EE7-3D1C-4720-A225-09497A733CFE}">
      <dgm:prSet/>
      <dgm:spPr/>
      <dgm:t>
        <a:bodyPr/>
        <a:lstStyle/>
        <a:p>
          <a:endParaRPr lang="ru-RU"/>
        </a:p>
      </dgm:t>
    </dgm:pt>
    <dgm:pt modelId="{57097A6D-5B55-4533-898F-D5B04DCB1C92}" type="sibTrans" cxnId="{59511EE7-3D1C-4720-A225-09497A733CFE}">
      <dgm:prSet/>
      <dgm:spPr/>
      <dgm:t>
        <a:bodyPr/>
        <a:lstStyle/>
        <a:p>
          <a:endParaRPr lang="ru-RU"/>
        </a:p>
      </dgm:t>
    </dgm:pt>
    <dgm:pt modelId="{12798A71-30ED-40D4-9892-37860550BB35}">
      <dgm:prSet/>
      <dgm:spPr/>
      <dgm:t>
        <a:bodyPr/>
        <a:lstStyle/>
        <a:p>
          <a:r>
            <a:rPr lang="ru-RU" b="1" smtClean="0"/>
            <a:t>Он может быть </a:t>
          </a:r>
          <a:r>
            <a:rPr lang="ru-RU" b="1" i="1" smtClean="0"/>
            <a:t>юридическим или физическим лицом.</a:t>
          </a:r>
          <a:endParaRPr lang="ru-RU" b="1" i="1" dirty="0" smtClean="0"/>
        </a:p>
      </dgm:t>
    </dgm:pt>
    <dgm:pt modelId="{06B792E8-66C1-4546-B45B-263EC76B6BDB}" type="parTrans" cxnId="{36DC441B-4E65-4368-B7DD-838732BF62C5}">
      <dgm:prSet/>
      <dgm:spPr/>
      <dgm:t>
        <a:bodyPr/>
        <a:lstStyle/>
        <a:p>
          <a:endParaRPr lang="ru-RU"/>
        </a:p>
      </dgm:t>
    </dgm:pt>
    <dgm:pt modelId="{55F540D1-4257-4538-ACA7-EC717A2AC24B}" type="sibTrans" cxnId="{36DC441B-4E65-4368-B7DD-838732BF62C5}">
      <dgm:prSet/>
      <dgm:spPr/>
      <dgm:t>
        <a:bodyPr/>
        <a:lstStyle/>
        <a:p>
          <a:endParaRPr lang="ru-RU"/>
        </a:p>
      </dgm:t>
    </dgm:pt>
    <dgm:pt modelId="{0406F03E-F0B1-4981-A1F5-61CF60192A48}">
      <dgm:prSet/>
      <dgm:spPr/>
      <dgm:t>
        <a:bodyPr/>
        <a:lstStyle/>
        <a:p>
          <a:r>
            <a:rPr lang="ru-RU" b="1" smtClean="0"/>
            <a:t>Дилер, как правило, </a:t>
          </a:r>
          <a:r>
            <a:rPr lang="ru-RU" b="1" i="1" u="sng" smtClean="0"/>
            <a:t>продает товары конечным потребителям</a:t>
          </a:r>
          <a:r>
            <a:rPr lang="ru-RU" b="1" smtClean="0"/>
            <a:t>. </a:t>
          </a:r>
          <a:endParaRPr lang="ru-RU" b="1" dirty="0" smtClean="0"/>
        </a:p>
      </dgm:t>
    </dgm:pt>
    <dgm:pt modelId="{C0583FF4-A29C-4747-9A11-F917B16E3ABC}" type="parTrans" cxnId="{2ADB9B94-6D4C-45F8-A65F-009258801C4E}">
      <dgm:prSet/>
      <dgm:spPr/>
      <dgm:t>
        <a:bodyPr/>
        <a:lstStyle/>
        <a:p>
          <a:endParaRPr lang="ru-RU"/>
        </a:p>
      </dgm:t>
    </dgm:pt>
    <dgm:pt modelId="{78E66DDA-A397-4F71-85A2-7FB05231B3AE}" type="sibTrans" cxnId="{2ADB9B94-6D4C-45F8-A65F-009258801C4E}">
      <dgm:prSet/>
      <dgm:spPr/>
      <dgm:t>
        <a:bodyPr/>
        <a:lstStyle/>
        <a:p>
          <a:endParaRPr lang="ru-RU"/>
        </a:p>
      </dgm:t>
    </dgm:pt>
    <dgm:pt modelId="{981EE466-F4C1-42A2-B6CA-BF93C709799F}">
      <dgm:prSet/>
      <dgm:spPr/>
      <dgm:t>
        <a:bodyPr/>
        <a:lstStyle/>
        <a:p>
          <a:r>
            <a:rPr lang="ru-RU" b="1" smtClean="0"/>
            <a:t>Дилерский доход создается за счет разницы между закупочной ценой товара и ценой его продажи.</a:t>
          </a:r>
          <a:endParaRPr lang="ru-RU" b="1" dirty="0" smtClean="0"/>
        </a:p>
      </dgm:t>
    </dgm:pt>
    <dgm:pt modelId="{A61ECCB2-CBE1-400E-9EC7-3E349951DE91}" type="parTrans" cxnId="{C79A08A5-6617-4047-B057-02F0681A1172}">
      <dgm:prSet/>
      <dgm:spPr/>
      <dgm:t>
        <a:bodyPr/>
        <a:lstStyle/>
        <a:p>
          <a:endParaRPr lang="ru-RU"/>
        </a:p>
      </dgm:t>
    </dgm:pt>
    <dgm:pt modelId="{12153A6C-DF9F-48BA-961D-AC6ED5F8D054}" type="sibTrans" cxnId="{C79A08A5-6617-4047-B057-02F0681A1172}">
      <dgm:prSet/>
      <dgm:spPr/>
      <dgm:t>
        <a:bodyPr/>
        <a:lstStyle/>
        <a:p>
          <a:endParaRPr lang="ru-RU"/>
        </a:p>
      </dgm:t>
    </dgm:pt>
    <dgm:pt modelId="{076829F6-CD5F-43FF-B210-D9AA0B7040CA}" type="pres">
      <dgm:prSet presAssocID="{CADE9C39-A029-425C-B6EE-87C2A53FD386}" presName="Name0" presStyleCnt="0">
        <dgm:presLayoutVars>
          <dgm:dir/>
          <dgm:animLvl val="lvl"/>
          <dgm:resizeHandles val="exact"/>
        </dgm:presLayoutVars>
      </dgm:prSet>
      <dgm:spPr/>
    </dgm:pt>
    <dgm:pt modelId="{64E97890-56D6-4246-8E33-4A31A36E783B}" type="pres">
      <dgm:prSet presAssocID="{5A169026-5CF9-4594-8A97-6D0CBED35F73}" presName="linNode" presStyleCnt="0"/>
      <dgm:spPr/>
    </dgm:pt>
    <dgm:pt modelId="{4AB8359A-FA58-4C8B-8E1B-524618FB2972}" type="pres">
      <dgm:prSet presAssocID="{5A169026-5CF9-4594-8A97-6D0CBED35F7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2AA84-1754-40DC-BF81-E0FE4FDFF142}" type="pres">
      <dgm:prSet presAssocID="{5A169026-5CF9-4594-8A97-6D0CBED35F7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7985A-6FF0-4D97-AE68-CD4A98384C21}" type="pres">
      <dgm:prSet presAssocID="{EADA6969-65FC-4C82-B239-D81E07C63D32}" presName="sp" presStyleCnt="0"/>
      <dgm:spPr/>
    </dgm:pt>
    <dgm:pt modelId="{B0A550CC-C122-427D-86AF-C6572E9EC12C}" type="pres">
      <dgm:prSet presAssocID="{639FACC9-2B42-46B7-8175-CF961B08A3BF}" presName="linNode" presStyleCnt="0"/>
      <dgm:spPr/>
    </dgm:pt>
    <dgm:pt modelId="{BAE5958F-CAEE-43E0-A311-4A8F4597B585}" type="pres">
      <dgm:prSet presAssocID="{639FACC9-2B42-46B7-8175-CF961B08A3B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0DD1B-8DA9-48AB-BF87-ACA943DA49C1}" type="pres">
      <dgm:prSet presAssocID="{639FACC9-2B42-46B7-8175-CF961B08A3B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59B5C-07AE-42DD-8EB5-37BC7F485B1D}" type="pres">
      <dgm:prSet presAssocID="{5A22BD60-2612-447A-9CB6-021B047642AA}" presName="sp" presStyleCnt="0"/>
      <dgm:spPr/>
    </dgm:pt>
    <dgm:pt modelId="{A5EB838B-8538-4358-8E4B-AE4CCC11ED52}" type="pres">
      <dgm:prSet presAssocID="{AE8D92AE-08FE-492A-9521-FD0C4FD615A9}" presName="linNode" presStyleCnt="0"/>
      <dgm:spPr/>
    </dgm:pt>
    <dgm:pt modelId="{18F6E62A-0DE6-4501-AA6C-D8A6BDA81C8F}" type="pres">
      <dgm:prSet presAssocID="{AE8D92AE-08FE-492A-9521-FD0C4FD615A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395501-B337-4763-AA85-583797A09E00}" type="pres">
      <dgm:prSet presAssocID="{AE8D92AE-08FE-492A-9521-FD0C4FD615A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C375A3-6996-45A7-BE33-7848B7906A12}" srcId="{5A169026-5CF9-4594-8A97-6D0CBED35F73}" destId="{20CFD931-008D-4470-8858-77AF2836B487}" srcOrd="0" destOrd="0" parTransId="{6701DF51-7911-4D21-86E0-54F95A19EC5C}" sibTransId="{B46A2B04-852E-48AF-9986-F76ACD9291BC}"/>
    <dgm:cxn modelId="{F64D860A-5F10-4568-9E93-07F812633BEF}" type="presOf" srcId="{12798A71-30ED-40D4-9892-37860550BB35}" destId="{68395501-B337-4763-AA85-583797A09E00}" srcOrd="0" destOrd="1" presId="urn:microsoft.com/office/officeart/2005/8/layout/vList5"/>
    <dgm:cxn modelId="{2ADB9B94-6D4C-45F8-A65F-009258801C4E}" srcId="{AE8D92AE-08FE-492A-9521-FD0C4FD615A9}" destId="{0406F03E-F0B1-4981-A1F5-61CF60192A48}" srcOrd="2" destOrd="0" parTransId="{C0583FF4-A29C-4747-9A11-F917B16E3ABC}" sibTransId="{78E66DDA-A397-4F71-85A2-7FB05231B3AE}"/>
    <dgm:cxn modelId="{58C7F782-249D-49C5-933E-CB91A2ACDEB0}" srcId="{CADE9C39-A029-425C-B6EE-87C2A53FD386}" destId="{AE8D92AE-08FE-492A-9521-FD0C4FD615A9}" srcOrd="2" destOrd="0" parTransId="{0E617080-5662-424A-B255-3F2E6B509887}" sibTransId="{8829A610-D598-49AE-8C69-02E525D6C8B5}"/>
    <dgm:cxn modelId="{5882984D-B315-49CB-9A12-197DEC3A4A72}" type="presOf" srcId="{CADE9C39-A029-425C-B6EE-87C2A53FD386}" destId="{076829F6-CD5F-43FF-B210-D9AA0B7040CA}" srcOrd="0" destOrd="0" presId="urn:microsoft.com/office/officeart/2005/8/layout/vList5"/>
    <dgm:cxn modelId="{9B45567D-94DC-463C-A4FB-B7BA504C44CA}" type="presOf" srcId="{5A169026-5CF9-4594-8A97-6D0CBED35F73}" destId="{4AB8359A-FA58-4C8B-8E1B-524618FB2972}" srcOrd="0" destOrd="0" presId="urn:microsoft.com/office/officeart/2005/8/layout/vList5"/>
    <dgm:cxn modelId="{CB57FEDB-9302-44E7-B6B5-E0F4943A6DC9}" type="presOf" srcId="{DE1DC0E0-5932-4477-B961-A6E4E5AAD810}" destId="{7632AA84-1754-40DC-BF81-E0FE4FDFF142}" srcOrd="0" destOrd="1" presId="urn:microsoft.com/office/officeart/2005/8/layout/vList5"/>
    <dgm:cxn modelId="{59511EE7-3D1C-4720-A225-09497A733CFE}" srcId="{639FACC9-2B42-46B7-8175-CF961B08A3BF}" destId="{3FEA2821-B049-4AF7-92B4-345A5DB63DD0}" srcOrd="3" destOrd="0" parTransId="{79193342-17D0-4CFA-8046-6FFB6CD2A7A2}" sibTransId="{57097A6D-5B55-4533-898F-D5B04DCB1C92}"/>
    <dgm:cxn modelId="{E91DDE5A-AF30-4E95-83E6-05591559267F}" type="presOf" srcId="{639FACC9-2B42-46B7-8175-CF961B08A3BF}" destId="{BAE5958F-CAEE-43E0-A311-4A8F4597B585}" srcOrd="0" destOrd="0" presId="urn:microsoft.com/office/officeart/2005/8/layout/vList5"/>
    <dgm:cxn modelId="{1182A4CF-DDAA-4704-B5CF-BA2483C3B61D}" srcId="{639FACC9-2B42-46B7-8175-CF961B08A3BF}" destId="{E2E8A479-9786-4265-82BF-EA51FF0A6E8A}" srcOrd="2" destOrd="0" parTransId="{9ECEEDD7-0CC5-47CA-A719-345D0A03DE63}" sibTransId="{DDE2B367-B9B4-44C7-B8A3-AED5684C76F8}"/>
    <dgm:cxn modelId="{5165EC1F-C1A6-4EE0-941E-8963D455D40D}" srcId="{AE8D92AE-08FE-492A-9521-FD0C4FD615A9}" destId="{B4D91806-32F5-40FA-85DF-EA81F83F0B9F}" srcOrd="0" destOrd="0" parTransId="{ED17FBED-D08C-4F2C-A671-1E98491B7ED9}" sibTransId="{88433990-3D51-40A4-8845-FEEB38621058}"/>
    <dgm:cxn modelId="{E566D01B-F2FE-43A4-9498-D512A7AB9A26}" srcId="{5A169026-5CF9-4594-8A97-6D0CBED35F73}" destId="{DE1DC0E0-5932-4477-B961-A6E4E5AAD810}" srcOrd="1" destOrd="0" parTransId="{A564C648-18CC-4A92-8E5F-5A16F87461B5}" sibTransId="{028A9B8B-DBF9-49A1-8315-393673A55315}"/>
    <dgm:cxn modelId="{45A778B7-93CF-4A05-848C-71185A8DE072}" type="presOf" srcId="{66246035-2311-447A-A74E-AB1BA2CBDCCF}" destId="{F2E0DD1B-8DA9-48AB-BF87-ACA943DA49C1}" srcOrd="0" destOrd="1" presId="urn:microsoft.com/office/officeart/2005/8/layout/vList5"/>
    <dgm:cxn modelId="{3AFA8729-6896-4C81-9203-CE98C01BA50E}" srcId="{639FACC9-2B42-46B7-8175-CF961B08A3BF}" destId="{66246035-2311-447A-A74E-AB1BA2CBDCCF}" srcOrd="1" destOrd="0" parTransId="{383F2617-5792-4BE2-BC09-190FCACD33E8}" sibTransId="{161A0939-7F4E-4213-8BD1-8A6BBE8A38C3}"/>
    <dgm:cxn modelId="{A79B59C4-DF55-4C89-B0BC-D65D8F38E143}" type="presOf" srcId="{AE8D92AE-08FE-492A-9521-FD0C4FD615A9}" destId="{18F6E62A-0DE6-4501-AA6C-D8A6BDA81C8F}" srcOrd="0" destOrd="0" presId="urn:microsoft.com/office/officeart/2005/8/layout/vList5"/>
    <dgm:cxn modelId="{0ADF9D44-BCAB-429D-BC2B-5E7FD0391829}" srcId="{CADE9C39-A029-425C-B6EE-87C2A53FD386}" destId="{5A169026-5CF9-4594-8A97-6D0CBED35F73}" srcOrd="0" destOrd="0" parTransId="{D16C52F6-FB05-4517-9650-CC86DF281D04}" sibTransId="{EADA6969-65FC-4C82-B239-D81E07C63D32}"/>
    <dgm:cxn modelId="{36DC441B-4E65-4368-B7DD-838732BF62C5}" srcId="{AE8D92AE-08FE-492A-9521-FD0C4FD615A9}" destId="{12798A71-30ED-40D4-9892-37860550BB35}" srcOrd="1" destOrd="0" parTransId="{06B792E8-66C1-4546-B45B-263EC76B6BDB}" sibTransId="{55F540D1-4257-4538-ACA7-EC717A2AC24B}"/>
    <dgm:cxn modelId="{F88ADBC9-C60B-4558-BAD4-CE393C194E2B}" type="presOf" srcId="{B4D91806-32F5-40FA-85DF-EA81F83F0B9F}" destId="{68395501-B337-4763-AA85-583797A09E00}" srcOrd="0" destOrd="0" presId="urn:microsoft.com/office/officeart/2005/8/layout/vList5"/>
    <dgm:cxn modelId="{C79A08A5-6617-4047-B057-02F0681A1172}" srcId="{AE8D92AE-08FE-492A-9521-FD0C4FD615A9}" destId="{981EE466-F4C1-42A2-B6CA-BF93C709799F}" srcOrd="3" destOrd="0" parTransId="{A61ECCB2-CBE1-400E-9EC7-3E349951DE91}" sibTransId="{12153A6C-DF9F-48BA-961D-AC6ED5F8D054}"/>
    <dgm:cxn modelId="{45ED59C0-C5F2-4AC8-906D-6847189B7A9B}" type="presOf" srcId="{B8F99CB5-B5F3-4EC4-BC82-35A95B09795F}" destId="{F2E0DD1B-8DA9-48AB-BF87-ACA943DA49C1}" srcOrd="0" destOrd="0" presId="urn:microsoft.com/office/officeart/2005/8/layout/vList5"/>
    <dgm:cxn modelId="{0679233F-FACE-4EE1-882F-5788BB2C702C}" type="presOf" srcId="{981EE466-F4C1-42A2-B6CA-BF93C709799F}" destId="{68395501-B337-4763-AA85-583797A09E00}" srcOrd="0" destOrd="3" presId="urn:microsoft.com/office/officeart/2005/8/layout/vList5"/>
    <dgm:cxn modelId="{74F9524F-2692-4823-8D77-D524746752D3}" type="presOf" srcId="{3FEA2821-B049-4AF7-92B4-345A5DB63DD0}" destId="{F2E0DD1B-8DA9-48AB-BF87-ACA943DA49C1}" srcOrd="0" destOrd="3" presId="urn:microsoft.com/office/officeart/2005/8/layout/vList5"/>
    <dgm:cxn modelId="{4A65B938-0A03-48BD-8B2C-EEF2F45A01D4}" type="presOf" srcId="{20CFD931-008D-4470-8858-77AF2836B487}" destId="{7632AA84-1754-40DC-BF81-E0FE4FDFF142}" srcOrd="0" destOrd="0" presId="urn:microsoft.com/office/officeart/2005/8/layout/vList5"/>
    <dgm:cxn modelId="{B22EA205-072C-4184-A177-E372F87F5E09}" srcId="{CADE9C39-A029-425C-B6EE-87C2A53FD386}" destId="{639FACC9-2B42-46B7-8175-CF961B08A3BF}" srcOrd="1" destOrd="0" parTransId="{0A591B38-4EB5-4E23-9D8B-3E2310596FEA}" sibTransId="{5A22BD60-2612-447A-9CB6-021B047642AA}"/>
    <dgm:cxn modelId="{EAA0DE9D-B62A-430E-8BB2-4441FC8EE08E}" type="presOf" srcId="{E2E8A479-9786-4265-82BF-EA51FF0A6E8A}" destId="{F2E0DD1B-8DA9-48AB-BF87-ACA943DA49C1}" srcOrd="0" destOrd="2" presId="urn:microsoft.com/office/officeart/2005/8/layout/vList5"/>
    <dgm:cxn modelId="{32229D4D-BD43-4835-863A-6E2A0E7238FD}" srcId="{639FACC9-2B42-46B7-8175-CF961B08A3BF}" destId="{B8F99CB5-B5F3-4EC4-BC82-35A95B09795F}" srcOrd="0" destOrd="0" parTransId="{ADC8F89B-AA66-4DF1-93E8-2BDE60EC2FF4}" sibTransId="{C85CB5F5-5705-458F-B197-EF761FF8D954}"/>
    <dgm:cxn modelId="{C88B5C92-B156-414A-A152-C34048588226}" type="presOf" srcId="{0406F03E-F0B1-4981-A1F5-61CF60192A48}" destId="{68395501-B337-4763-AA85-583797A09E00}" srcOrd="0" destOrd="2" presId="urn:microsoft.com/office/officeart/2005/8/layout/vList5"/>
    <dgm:cxn modelId="{7A8B1B84-31A7-4381-A862-DCC5927BEFAB}" type="presParOf" srcId="{076829F6-CD5F-43FF-B210-D9AA0B7040CA}" destId="{64E97890-56D6-4246-8E33-4A31A36E783B}" srcOrd="0" destOrd="0" presId="urn:microsoft.com/office/officeart/2005/8/layout/vList5"/>
    <dgm:cxn modelId="{A68B30B8-26D5-41A9-AE3B-FB553A23600B}" type="presParOf" srcId="{64E97890-56D6-4246-8E33-4A31A36E783B}" destId="{4AB8359A-FA58-4C8B-8E1B-524618FB2972}" srcOrd="0" destOrd="0" presId="urn:microsoft.com/office/officeart/2005/8/layout/vList5"/>
    <dgm:cxn modelId="{ED70D65F-CBAB-4D32-B58C-86DFDCF162F1}" type="presParOf" srcId="{64E97890-56D6-4246-8E33-4A31A36E783B}" destId="{7632AA84-1754-40DC-BF81-E0FE4FDFF142}" srcOrd="1" destOrd="0" presId="urn:microsoft.com/office/officeart/2005/8/layout/vList5"/>
    <dgm:cxn modelId="{91FE92A4-A40F-42F0-BFAE-800CBE6CFA4D}" type="presParOf" srcId="{076829F6-CD5F-43FF-B210-D9AA0B7040CA}" destId="{BF37985A-6FF0-4D97-AE68-CD4A98384C21}" srcOrd="1" destOrd="0" presId="urn:microsoft.com/office/officeart/2005/8/layout/vList5"/>
    <dgm:cxn modelId="{9F1A5882-FF75-496A-A499-4BB62F6F32E1}" type="presParOf" srcId="{076829F6-CD5F-43FF-B210-D9AA0B7040CA}" destId="{B0A550CC-C122-427D-86AF-C6572E9EC12C}" srcOrd="2" destOrd="0" presId="urn:microsoft.com/office/officeart/2005/8/layout/vList5"/>
    <dgm:cxn modelId="{F9CCB0D1-22E4-4ED8-908E-AEF8B55872C0}" type="presParOf" srcId="{B0A550CC-C122-427D-86AF-C6572E9EC12C}" destId="{BAE5958F-CAEE-43E0-A311-4A8F4597B585}" srcOrd="0" destOrd="0" presId="urn:microsoft.com/office/officeart/2005/8/layout/vList5"/>
    <dgm:cxn modelId="{0DAB91C9-DCD1-41E9-9A9D-6461A6E2B1DD}" type="presParOf" srcId="{B0A550CC-C122-427D-86AF-C6572E9EC12C}" destId="{F2E0DD1B-8DA9-48AB-BF87-ACA943DA49C1}" srcOrd="1" destOrd="0" presId="urn:microsoft.com/office/officeart/2005/8/layout/vList5"/>
    <dgm:cxn modelId="{3164B300-D196-403E-A1CE-0346437A9C2F}" type="presParOf" srcId="{076829F6-CD5F-43FF-B210-D9AA0B7040CA}" destId="{F9059B5C-07AE-42DD-8EB5-37BC7F485B1D}" srcOrd="3" destOrd="0" presId="urn:microsoft.com/office/officeart/2005/8/layout/vList5"/>
    <dgm:cxn modelId="{3C038394-20D8-40EB-A7AD-2BA52139D302}" type="presParOf" srcId="{076829F6-CD5F-43FF-B210-D9AA0B7040CA}" destId="{A5EB838B-8538-4358-8E4B-AE4CCC11ED52}" srcOrd="4" destOrd="0" presId="urn:microsoft.com/office/officeart/2005/8/layout/vList5"/>
    <dgm:cxn modelId="{5BB93F93-A59C-414D-AFCD-00574A6FF610}" type="presParOf" srcId="{A5EB838B-8538-4358-8E4B-AE4CCC11ED52}" destId="{18F6E62A-0DE6-4501-AA6C-D8A6BDA81C8F}" srcOrd="0" destOrd="0" presId="urn:microsoft.com/office/officeart/2005/8/layout/vList5"/>
    <dgm:cxn modelId="{38055A64-D302-49A4-818B-4BE05A27AA22}" type="presParOf" srcId="{A5EB838B-8538-4358-8E4B-AE4CCC11ED52}" destId="{68395501-B337-4763-AA85-583797A09E00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020EE1-14FD-4455-A2EC-1701AB6FA592}" type="doc">
      <dgm:prSet loTypeId="urn:microsoft.com/office/officeart/2005/8/layout/radial5" loCatId="cycle" qsTypeId="urn:microsoft.com/office/officeart/2005/8/quickstyle/3d1" qsCatId="3D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179B8D10-A63B-481F-9BBF-67BA2C2BA268}">
      <dgm:prSet phldrT="[Текст]"/>
      <dgm:spPr/>
      <dgm:t>
        <a:bodyPr/>
        <a:lstStyle/>
        <a:p>
          <a:r>
            <a:rPr lang="ru-RU" dirty="0" smtClean="0"/>
            <a:t>Оптовик</a:t>
          </a:r>
          <a:endParaRPr lang="ru-RU" dirty="0"/>
        </a:p>
      </dgm:t>
    </dgm:pt>
    <dgm:pt modelId="{5E76789B-C962-4D8A-82B2-56A8E5AA707B}" type="parTrans" cxnId="{992EAE9C-2412-46D9-B553-AF561238D0AA}">
      <dgm:prSet/>
      <dgm:spPr/>
      <dgm:t>
        <a:bodyPr/>
        <a:lstStyle/>
        <a:p>
          <a:endParaRPr lang="ru-RU"/>
        </a:p>
      </dgm:t>
    </dgm:pt>
    <dgm:pt modelId="{8C8ED8BC-3566-4985-ADF9-881408DCF2FA}" type="sibTrans" cxnId="{992EAE9C-2412-46D9-B553-AF561238D0AA}">
      <dgm:prSet/>
      <dgm:spPr/>
      <dgm:t>
        <a:bodyPr/>
        <a:lstStyle/>
        <a:p>
          <a:endParaRPr lang="ru-RU"/>
        </a:p>
      </dgm:t>
    </dgm:pt>
    <dgm:pt modelId="{91C441D8-331D-46CF-8C7A-644BCBFE898F}">
      <dgm:prSet phldrT="[Текст]" custT="1"/>
      <dgm:spPr/>
      <dgm:t>
        <a:bodyPr/>
        <a:lstStyle/>
        <a:p>
          <a:r>
            <a:rPr lang="ru-RU" sz="1000" b="1" dirty="0" smtClean="0"/>
            <a:t>Услуги по управлению,</a:t>
          </a:r>
        </a:p>
        <a:p>
          <a:r>
            <a:rPr lang="ru-RU" sz="1000" b="1" dirty="0" smtClean="0"/>
            <a:t>Консультационные услуги</a:t>
          </a:r>
          <a:endParaRPr lang="ru-RU" sz="1000" dirty="0"/>
        </a:p>
      </dgm:t>
    </dgm:pt>
    <dgm:pt modelId="{7B3EA17D-AC2E-43EA-B886-10BA2ADD9D84}" type="parTrans" cxnId="{3C1EFBE2-8388-4231-81B5-9D3FA974DAF7}">
      <dgm:prSet/>
      <dgm:spPr/>
      <dgm:t>
        <a:bodyPr/>
        <a:lstStyle/>
        <a:p>
          <a:endParaRPr lang="ru-RU" dirty="0"/>
        </a:p>
      </dgm:t>
    </dgm:pt>
    <dgm:pt modelId="{9F735C0B-FF5D-4C1F-B1C4-D8FC4CA5FB5D}" type="sibTrans" cxnId="{3C1EFBE2-8388-4231-81B5-9D3FA974DAF7}">
      <dgm:prSet/>
      <dgm:spPr/>
      <dgm:t>
        <a:bodyPr/>
        <a:lstStyle/>
        <a:p>
          <a:endParaRPr lang="ru-RU"/>
        </a:p>
      </dgm:t>
    </dgm:pt>
    <dgm:pt modelId="{E8F45881-4E58-4E41-94DF-9CC36C7A3833}">
      <dgm:prSet phldrT="[Текст]" custT="1"/>
      <dgm:spPr/>
      <dgm:t>
        <a:bodyPr/>
        <a:lstStyle/>
        <a:p>
          <a:r>
            <a:rPr lang="ru-RU" sz="1800" b="1" dirty="0" smtClean="0"/>
            <a:t>Финансирование</a:t>
          </a:r>
          <a:r>
            <a:rPr lang="ru-RU" sz="800" dirty="0" smtClean="0"/>
            <a:t> </a:t>
          </a:r>
          <a:endParaRPr lang="ru-RU" sz="800" dirty="0"/>
        </a:p>
      </dgm:t>
    </dgm:pt>
    <dgm:pt modelId="{379BFFBF-03FB-432E-8E50-F9E4E53AD0CA}" type="parTrans" cxnId="{C3F9F382-890B-4940-9518-7F4ED2BFEB69}">
      <dgm:prSet/>
      <dgm:spPr/>
      <dgm:t>
        <a:bodyPr/>
        <a:lstStyle/>
        <a:p>
          <a:endParaRPr lang="ru-RU" dirty="0"/>
        </a:p>
      </dgm:t>
    </dgm:pt>
    <dgm:pt modelId="{2E06E480-936D-4390-93A0-CCC86412DAEE}" type="sibTrans" cxnId="{C3F9F382-890B-4940-9518-7F4ED2BFEB69}">
      <dgm:prSet/>
      <dgm:spPr/>
      <dgm:t>
        <a:bodyPr/>
        <a:lstStyle/>
        <a:p>
          <a:endParaRPr lang="ru-RU"/>
        </a:p>
      </dgm:t>
    </dgm:pt>
    <dgm:pt modelId="{EF7234F0-BCC4-4ECA-8AD0-DD0691F2A1DF}">
      <dgm:prSet phldrT="[Текст]"/>
      <dgm:spPr/>
      <dgm:t>
        <a:bodyPr/>
        <a:lstStyle/>
        <a:p>
          <a:r>
            <a:rPr lang="ru-RU" b="1" dirty="0" smtClean="0"/>
            <a:t>Принятие риска</a:t>
          </a:r>
          <a:endParaRPr lang="ru-RU" dirty="0"/>
        </a:p>
      </dgm:t>
    </dgm:pt>
    <dgm:pt modelId="{CDC24184-0D8E-479B-9FC2-7D263803459B}" type="parTrans" cxnId="{EEFB5E47-8C03-437C-A60C-297106432FC2}">
      <dgm:prSet/>
      <dgm:spPr/>
      <dgm:t>
        <a:bodyPr/>
        <a:lstStyle/>
        <a:p>
          <a:endParaRPr lang="ru-RU" dirty="0"/>
        </a:p>
      </dgm:t>
    </dgm:pt>
    <dgm:pt modelId="{454B3D90-8CAC-4DFC-9D1B-7641AC55F5F9}" type="sibTrans" cxnId="{EEFB5E47-8C03-437C-A60C-297106432FC2}">
      <dgm:prSet/>
      <dgm:spPr/>
      <dgm:t>
        <a:bodyPr/>
        <a:lstStyle/>
        <a:p>
          <a:endParaRPr lang="ru-RU"/>
        </a:p>
      </dgm:t>
    </dgm:pt>
    <dgm:pt modelId="{4EE44161-5489-4DD6-A9E9-F337DFBA5155}">
      <dgm:prSet phldrT="[Текст]" custT="1"/>
      <dgm:spPr/>
      <dgm:t>
        <a:bodyPr/>
        <a:lstStyle/>
        <a:p>
          <a:r>
            <a:rPr lang="ru-RU" sz="1200" b="1" dirty="0" smtClean="0"/>
            <a:t>Предоставление информации о рынке</a:t>
          </a:r>
          <a:endParaRPr lang="ru-RU" sz="1200" dirty="0"/>
        </a:p>
      </dgm:t>
    </dgm:pt>
    <dgm:pt modelId="{D84131EF-98FA-44FB-92B3-F2849F2BF067}" type="parTrans" cxnId="{6FCADCE2-7F60-4F03-8204-1D633A5D8AE8}">
      <dgm:prSet/>
      <dgm:spPr/>
      <dgm:t>
        <a:bodyPr/>
        <a:lstStyle/>
        <a:p>
          <a:endParaRPr lang="ru-RU" dirty="0"/>
        </a:p>
      </dgm:t>
    </dgm:pt>
    <dgm:pt modelId="{CD1BE507-C6E3-4A94-9AF2-730DECC31F66}" type="sibTrans" cxnId="{6FCADCE2-7F60-4F03-8204-1D633A5D8AE8}">
      <dgm:prSet/>
      <dgm:spPr/>
      <dgm:t>
        <a:bodyPr/>
        <a:lstStyle/>
        <a:p>
          <a:endParaRPr lang="ru-RU"/>
        </a:p>
      </dgm:t>
    </dgm:pt>
    <dgm:pt modelId="{68F8364F-2404-44FC-8D31-EB37A917CC6F}" type="pres">
      <dgm:prSet presAssocID="{43020EE1-14FD-4455-A2EC-1701AB6FA59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957C0AE-E230-4CF7-8A3C-49C105960B1D}" type="pres">
      <dgm:prSet presAssocID="{179B8D10-A63B-481F-9BBF-67BA2C2BA268}" presName="centerShape" presStyleLbl="node0" presStyleIdx="0" presStyleCnt="1"/>
      <dgm:spPr/>
    </dgm:pt>
    <dgm:pt modelId="{0824E0ED-DA70-4946-A1F4-780A07CEBCE9}" type="pres">
      <dgm:prSet presAssocID="{7B3EA17D-AC2E-43EA-B886-10BA2ADD9D84}" presName="parTrans" presStyleLbl="sibTrans2D1" presStyleIdx="0" presStyleCnt="4"/>
      <dgm:spPr/>
    </dgm:pt>
    <dgm:pt modelId="{5858EA5B-A082-4657-8730-C4155A126F83}" type="pres">
      <dgm:prSet presAssocID="{7B3EA17D-AC2E-43EA-B886-10BA2ADD9D84}" presName="connectorText" presStyleLbl="sibTrans2D1" presStyleIdx="0" presStyleCnt="4"/>
      <dgm:spPr/>
    </dgm:pt>
    <dgm:pt modelId="{22CD8DF8-EC27-4865-8802-428F19D2BE87}" type="pres">
      <dgm:prSet presAssocID="{91C441D8-331D-46CF-8C7A-644BCBFE898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0033C6-4D1D-4E81-A816-5FCD54CFA4DF}" type="pres">
      <dgm:prSet presAssocID="{379BFFBF-03FB-432E-8E50-F9E4E53AD0CA}" presName="parTrans" presStyleLbl="sibTrans2D1" presStyleIdx="1" presStyleCnt="4"/>
      <dgm:spPr/>
    </dgm:pt>
    <dgm:pt modelId="{19C92E7D-365C-4F6C-A21A-220DC8A44871}" type="pres">
      <dgm:prSet presAssocID="{379BFFBF-03FB-432E-8E50-F9E4E53AD0CA}" presName="connectorText" presStyleLbl="sibTrans2D1" presStyleIdx="1" presStyleCnt="4"/>
      <dgm:spPr/>
    </dgm:pt>
    <dgm:pt modelId="{F9DD2B20-4C37-436D-B5A4-1AB79FA65D0B}" type="pres">
      <dgm:prSet presAssocID="{E8F45881-4E58-4E41-94DF-9CC36C7A3833}" presName="node" presStyleLbl="node1" presStyleIdx="1" presStyleCnt="4" custScaleX="116984" custScaleY="1217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8B484-3DA6-4267-8D28-32FE209E2D31}" type="pres">
      <dgm:prSet presAssocID="{CDC24184-0D8E-479B-9FC2-7D263803459B}" presName="parTrans" presStyleLbl="sibTrans2D1" presStyleIdx="2" presStyleCnt="4"/>
      <dgm:spPr/>
    </dgm:pt>
    <dgm:pt modelId="{92B6FD58-EC3B-44FD-BD11-DC4D0BA4C68B}" type="pres">
      <dgm:prSet presAssocID="{CDC24184-0D8E-479B-9FC2-7D263803459B}" presName="connectorText" presStyleLbl="sibTrans2D1" presStyleIdx="2" presStyleCnt="4"/>
      <dgm:spPr/>
    </dgm:pt>
    <dgm:pt modelId="{AD4C7840-084F-4C79-AD7F-CA53BC418DED}" type="pres">
      <dgm:prSet presAssocID="{EF7234F0-BCC4-4ECA-8AD0-DD0691F2A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E53229-7BDC-4747-8EA4-671AB0EFD0E7}" type="pres">
      <dgm:prSet presAssocID="{D84131EF-98FA-44FB-92B3-F2849F2BF067}" presName="parTrans" presStyleLbl="sibTrans2D1" presStyleIdx="3" presStyleCnt="4"/>
      <dgm:spPr/>
    </dgm:pt>
    <dgm:pt modelId="{3AED871A-EED8-484C-A8C1-2FC9F9EAB2B8}" type="pres">
      <dgm:prSet presAssocID="{D84131EF-98FA-44FB-92B3-F2849F2BF067}" presName="connectorText" presStyleLbl="sibTrans2D1" presStyleIdx="3" presStyleCnt="4"/>
      <dgm:spPr/>
    </dgm:pt>
    <dgm:pt modelId="{AA0F4DE5-A5E9-4BC0-A39C-08BCC68FF1B7}" type="pres">
      <dgm:prSet presAssocID="{4EE44161-5489-4DD6-A9E9-F337DFBA515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3F1C80-4533-4719-A282-4417784A76DF}" type="presOf" srcId="{43020EE1-14FD-4455-A2EC-1701AB6FA592}" destId="{68F8364F-2404-44FC-8D31-EB37A917CC6F}" srcOrd="0" destOrd="0" presId="urn:microsoft.com/office/officeart/2005/8/layout/radial5"/>
    <dgm:cxn modelId="{3AF4AF1C-5B77-43AE-AB59-0070EE967C21}" type="presOf" srcId="{D84131EF-98FA-44FB-92B3-F2849F2BF067}" destId="{29E53229-7BDC-4747-8EA4-671AB0EFD0E7}" srcOrd="0" destOrd="0" presId="urn:microsoft.com/office/officeart/2005/8/layout/radial5"/>
    <dgm:cxn modelId="{992EAE9C-2412-46D9-B553-AF561238D0AA}" srcId="{43020EE1-14FD-4455-A2EC-1701AB6FA592}" destId="{179B8D10-A63B-481F-9BBF-67BA2C2BA268}" srcOrd="0" destOrd="0" parTransId="{5E76789B-C962-4D8A-82B2-56A8E5AA707B}" sibTransId="{8C8ED8BC-3566-4985-ADF9-881408DCF2FA}"/>
    <dgm:cxn modelId="{6FCADCE2-7F60-4F03-8204-1D633A5D8AE8}" srcId="{179B8D10-A63B-481F-9BBF-67BA2C2BA268}" destId="{4EE44161-5489-4DD6-A9E9-F337DFBA5155}" srcOrd="3" destOrd="0" parTransId="{D84131EF-98FA-44FB-92B3-F2849F2BF067}" sibTransId="{CD1BE507-C6E3-4A94-9AF2-730DECC31F66}"/>
    <dgm:cxn modelId="{A29E6836-CDBA-4472-B003-8B01B25B2C5A}" type="presOf" srcId="{179B8D10-A63B-481F-9BBF-67BA2C2BA268}" destId="{A957C0AE-E230-4CF7-8A3C-49C105960B1D}" srcOrd="0" destOrd="0" presId="urn:microsoft.com/office/officeart/2005/8/layout/radial5"/>
    <dgm:cxn modelId="{3C1EFBE2-8388-4231-81B5-9D3FA974DAF7}" srcId="{179B8D10-A63B-481F-9BBF-67BA2C2BA268}" destId="{91C441D8-331D-46CF-8C7A-644BCBFE898F}" srcOrd="0" destOrd="0" parTransId="{7B3EA17D-AC2E-43EA-B886-10BA2ADD9D84}" sibTransId="{9F735C0B-FF5D-4C1F-B1C4-D8FC4CA5FB5D}"/>
    <dgm:cxn modelId="{28A793E5-D4F3-46ED-916F-5551120A9BC5}" type="presOf" srcId="{7B3EA17D-AC2E-43EA-B886-10BA2ADD9D84}" destId="{5858EA5B-A082-4657-8730-C4155A126F83}" srcOrd="1" destOrd="0" presId="urn:microsoft.com/office/officeart/2005/8/layout/radial5"/>
    <dgm:cxn modelId="{88A8041B-3E21-424D-B815-C59B5A71DD80}" type="presOf" srcId="{91C441D8-331D-46CF-8C7A-644BCBFE898F}" destId="{22CD8DF8-EC27-4865-8802-428F19D2BE87}" srcOrd="0" destOrd="0" presId="urn:microsoft.com/office/officeart/2005/8/layout/radial5"/>
    <dgm:cxn modelId="{C7460F13-A9EA-4C3F-81E3-3288023DAEBD}" type="presOf" srcId="{EF7234F0-BCC4-4ECA-8AD0-DD0691F2A1DF}" destId="{AD4C7840-084F-4C79-AD7F-CA53BC418DED}" srcOrd="0" destOrd="0" presId="urn:microsoft.com/office/officeart/2005/8/layout/radial5"/>
    <dgm:cxn modelId="{B9BDF945-5123-4C13-BAD1-1848A34A7B7A}" type="presOf" srcId="{CDC24184-0D8E-479B-9FC2-7D263803459B}" destId="{92B6FD58-EC3B-44FD-BD11-DC4D0BA4C68B}" srcOrd="1" destOrd="0" presId="urn:microsoft.com/office/officeart/2005/8/layout/radial5"/>
    <dgm:cxn modelId="{DF51EF99-9D3B-4631-ADF7-8470FA9DC859}" type="presOf" srcId="{E8F45881-4E58-4E41-94DF-9CC36C7A3833}" destId="{F9DD2B20-4C37-436D-B5A4-1AB79FA65D0B}" srcOrd="0" destOrd="0" presId="urn:microsoft.com/office/officeart/2005/8/layout/radial5"/>
    <dgm:cxn modelId="{73036E94-5C7B-4D7A-AC69-68FDB21D7E31}" type="presOf" srcId="{4EE44161-5489-4DD6-A9E9-F337DFBA5155}" destId="{AA0F4DE5-A5E9-4BC0-A39C-08BCC68FF1B7}" srcOrd="0" destOrd="0" presId="urn:microsoft.com/office/officeart/2005/8/layout/radial5"/>
    <dgm:cxn modelId="{EEFB5E47-8C03-437C-A60C-297106432FC2}" srcId="{179B8D10-A63B-481F-9BBF-67BA2C2BA268}" destId="{EF7234F0-BCC4-4ECA-8AD0-DD0691F2A1DF}" srcOrd="2" destOrd="0" parTransId="{CDC24184-0D8E-479B-9FC2-7D263803459B}" sibTransId="{454B3D90-8CAC-4DFC-9D1B-7641AC55F5F9}"/>
    <dgm:cxn modelId="{026510EB-9599-4467-A086-6F6E21DE786E}" type="presOf" srcId="{379BFFBF-03FB-432E-8E50-F9E4E53AD0CA}" destId="{680033C6-4D1D-4E81-A816-5FCD54CFA4DF}" srcOrd="0" destOrd="0" presId="urn:microsoft.com/office/officeart/2005/8/layout/radial5"/>
    <dgm:cxn modelId="{AC4BD0A3-CE4C-4546-80FE-95C41B0FB1FD}" type="presOf" srcId="{CDC24184-0D8E-479B-9FC2-7D263803459B}" destId="{C958B484-3DA6-4267-8D28-32FE209E2D31}" srcOrd="0" destOrd="0" presId="urn:microsoft.com/office/officeart/2005/8/layout/radial5"/>
    <dgm:cxn modelId="{4482F6D4-4109-40EE-BFF0-AC7EA87BE25D}" type="presOf" srcId="{7B3EA17D-AC2E-43EA-B886-10BA2ADD9D84}" destId="{0824E0ED-DA70-4946-A1F4-780A07CEBCE9}" srcOrd="0" destOrd="0" presId="urn:microsoft.com/office/officeart/2005/8/layout/radial5"/>
    <dgm:cxn modelId="{C3F9F382-890B-4940-9518-7F4ED2BFEB69}" srcId="{179B8D10-A63B-481F-9BBF-67BA2C2BA268}" destId="{E8F45881-4E58-4E41-94DF-9CC36C7A3833}" srcOrd="1" destOrd="0" parTransId="{379BFFBF-03FB-432E-8E50-F9E4E53AD0CA}" sibTransId="{2E06E480-936D-4390-93A0-CCC86412DAEE}"/>
    <dgm:cxn modelId="{B981D71A-E97C-48DC-9D59-405669E9F7A3}" type="presOf" srcId="{D84131EF-98FA-44FB-92B3-F2849F2BF067}" destId="{3AED871A-EED8-484C-A8C1-2FC9F9EAB2B8}" srcOrd="1" destOrd="0" presId="urn:microsoft.com/office/officeart/2005/8/layout/radial5"/>
    <dgm:cxn modelId="{4428703E-3AB3-4C21-8184-C0A8AD7C3C41}" type="presOf" srcId="{379BFFBF-03FB-432E-8E50-F9E4E53AD0CA}" destId="{19C92E7D-365C-4F6C-A21A-220DC8A44871}" srcOrd="1" destOrd="0" presId="urn:microsoft.com/office/officeart/2005/8/layout/radial5"/>
    <dgm:cxn modelId="{A16BAA21-0F92-4217-8BDB-0B02C425AC67}" type="presParOf" srcId="{68F8364F-2404-44FC-8D31-EB37A917CC6F}" destId="{A957C0AE-E230-4CF7-8A3C-49C105960B1D}" srcOrd="0" destOrd="0" presId="urn:microsoft.com/office/officeart/2005/8/layout/radial5"/>
    <dgm:cxn modelId="{9B18604E-F7E3-40A0-89BE-9E848B7EEE7B}" type="presParOf" srcId="{68F8364F-2404-44FC-8D31-EB37A917CC6F}" destId="{0824E0ED-DA70-4946-A1F4-780A07CEBCE9}" srcOrd="1" destOrd="0" presId="urn:microsoft.com/office/officeart/2005/8/layout/radial5"/>
    <dgm:cxn modelId="{71B4BF33-C379-42E0-9EB1-4FCAB21B8336}" type="presParOf" srcId="{0824E0ED-DA70-4946-A1F4-780A07CEBCE9}" destId="{5858EA5B-A082-4657-8730-C4155A126F83}" srcOrd="0" destOrd="0" presId="urn:microsoft.com/office/officeart/2005/8/layout/radial5"/>
    <dgm:cxn modelId="{DB664FBC-4027-44AF-8B84-57DF4ADF654F}" type="presParOf" srcId="{68F8364F-2404-44FC-8D31-EB37A917CC6F}" destId="{22CD8DF8-EC27-4865-8802-428F19D2BE87}" srcOrd="2" destOrd="0" presId="urn:microsoft.com/office/officeart/2005/8/layout/radial5"/>
    <dgm:cxn modelId="{A1063C9F-1D53-4104-A0F5-F77E95110A6D}" type="presParOf" srcId="{68F8364F-2404-44FC-8D31-EB37A917CC6F}" destId="{680033C6-4D1D-4E81-A816-5FCD54CFA4DF}" srcOrd="3" destOrd="0" presId="urn:microsoft.com/office/officeart/2005/8/layout/radial5"/>
    <dgm:cxn modelId="{7BF5F8DC-FD15-4136-B003-2317F72948AB}" type="presParOf" srcId="{680033C6-4D1D-4E81-A816-5FCD54CFA4DF}" destId="{19C92E7D-365C-4F6C-A21A-220DC8A44871}" srcOrd="0" destOrd="0" presId="urn:microsoft.com/office/officeart/2005/8/layout/radial5"/>
    <dgm:cxn modelId="{DE84A675-FF9E-4BFE-BC3C-EB4640F9DE52}" type="presParOf" srcId="{68F8364F-2404-44FC-8D31-EB37A917CC6F}" destId="{F9DD2B20-4C37-436D-B5A4-1AB79FA65D0B}" srcOrd="4" destOrd="0" presId="urn:microsoft.com/office/officeart/2005/8/layout/radial5"/>
    <dgm:cxn modelId="{34D6C034-E97F-495E-877C-85CBD052CA9A}" type="presParOf" srcId="{68F8364F-2404-44FC-8D31-EB37A917CC6F}" destId="{C958B484-3DA6-4267-8D28-32FE209E2D31}" srcOrd="5" destOrd="0" presId="urn:microsoft.com/office/officeart/2005/8/layout/radial5"/>
    <dgm:cxn modelId="{5EA6FF99-4E08-415E-88C7-34DFEF4CCE99}" type="presParOf" srcId="{C958B484-3DA6-4267-8D28-32FE209E2D31}" destId="{92B6FD58-EC3B-44FD-BD11-DC4D0BA4C68B}" srcOrd="0" destOrd="0" presId="urn:microsoft.com/office/officeart/2005/8/layout/radial5"/>
    <dgm:cxn modelId="{C9F83466-1EC0-47BC-A0EF-82792727C959}" type="presParOf" srcId="{68F8364F-2404-44FC-8D31-EB37A917CC6F}" destId="{AD4C7840-084F-4C79-AD7F-CA53BC418DED}" srcOrd="6" destOrd="0" presId="urn:microsoft.com/office/officeart/2005/8/layout/radial5"/>
    <dgm:cxn modelId="{6184D410-8C97-400E-8F92-07C68D5957E0}" type="presParOf" srcId="{68F8364F-2404-44FC-8D31-EB37A917CC6F}" destId="{29E53229-7BDC-4747-8EA4-671AB0EFD0E7}" srcOrd="7" destOrd="0" presId="urn:microsoft.com/office/officeart/2005/8/layout/radial5"/>
    <dgm:cxn modelId="{D2AD0845-C6B0-4887-9493-B989EEF47E02}" type="presParOf" srcId="{29E53229-7BDC-4747-8EA4-671AB0EFD0E7}" destId="{3AED871A-EED8-484C-A8C1-2FC9F9EAB2B8}" srcOrd="0" destOrd="0" presId="urn:microsoft.com/office/officeart/2005/8/layout/radial5"/>
    <dgm:cxn modelId="{34292231-0112-40A0-AF3A-11CD7452559E}" type="presParOf" srcId="{68F8364F-2404-44FC-8D31-EB37A917CC6F}" destId="{AA0F4DE5-A5E9-4BC0-A39C-08BCC68FF1B7}" srcOrd="8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E43C63-3A6F-4B15-81C6-1976D065C283}" type="doc">
      <dgm:prSet loTypeId="urn:microsoft.com/office/officeart/2005/8/layout/chevron2" loCatId="list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F276284C-86ED-4E63-A625-3B91C2E5FF7F}">
      <dgm:prSet phldrT="[Текст]"/>
      <dgm:spPr/>
      <dgm:t>
        <a:bodyPr/>
        <a:lstStyle/>
        <a:p>
          <a:r>
            <a:rPr lang="ru-RU" b="1" dirty="0" smtClean="0"/>
            <a:t>Складской</a:t>
          </a:r>
          <a:endParaRPr lang="ru-RU" dirty="0"/>
        </a:p>
      </dgm:t>
    </dgm:pt>
    <dgm:pt modelId="{D9D8CBB4-B1EE-4DF0-A35E-B56FA55F335D}" type="parTrans" cxnId="{1A196926-DC3D-4C19-BF9B-0CC8313408AA}">
      <dgm:prSet/>
      <dgm:spPr/>
      <dgm:t>
        <a:bodyPr/>
        <a:lstStyle/>
        <a:p>
          <a:endParaRPr lang="ru-RU"/>
        </a:p>
      </dgm:t>
    </dgm:pt>
    <dgm:pt modelId="{75D843C6-DBBC-4EAE-800E-FD520D637F2B}" type="sibTrans" cxnId="{1A196926-DC3D-4C19-BF9B-0CC8313408AA}">
      <dgm:prSet/>
      <dgm:spPr/>
      <dgm:t>
        <a:bodyPr/>
        <a:lstStyle/>
        <a:p>
          <a:endParaRPr lang="ru-RU"/>
        </a:p>
      </dgm:t>
    </dgm:pt>
    <dgm:pt modelId="{4B837A96-E590-4A1A-B923-FC942F4E13B5}">
      <dgm:prSet phldrT="[Текст]"/>
      <dgm:spPr/>
      <dgm:t>
        <a:bodyPr/>
        <a:lstStyle/>
        <a:p>
          <a:r>
            <a:rPr lang="ru-RU" dirty="0" smtClean="0"/>
            <a:t>Продажа товаров со складов оптовых предприятий. Завезенные на склады </a:t>
          </a:r>
          <a:r>
            <a:rPr lang="ru-RU" i="1" dirty="0" smtClean="0"/>
            <a:t>товары проверяются, сортируются, комплектуются и т. д.</a:t>
          </a:r>
          <a:endParaRPr lang="ru-RU" dirty="0"/>
        </a:p>
      </dgm:t>
    </dgm:pt>
    <dgm:pt modelId="{F25ED3C0-8E67-4EC3-9691-82D438995218}" type="parTrans" cxnId="{54EC0CCD-66E8-48D4-8732-097ED0595B5E}">
      <dgm:prSet/>
      <dgm:spPr/>
      <dgm:t>
        <a:bodyPr/>
        <a:lstStyle/>
        <a:p>
          <a:endParaRPr lang="ru-RU"/>
        </a:p>
      </dgm:t>
    </dgm:pt>
    <dgm:pt modelId="{AE3A0BD4-4951-46BD-B580-A66B9C43D2EC}" type="sibTrans" cxnId="{54EC0CCD-66E8-48D4-8732-097ED0595B5E}">
      <dgm:prSet/>
      <dgm:spPr/>
      <dgm:t>
        <a:bodyPr/>
        <a:lstStyle/>
        <a:p>
          <a:endParaRPr lang="ru-RU"/>
        </a:p>
      </dgm:t>
    </dgm:pt>
    <dgm:pt modelId="{2C75E492-010E-4E73-9214-22988944CABE}">
      <dgm:prSet phldrT="[Текст]"/>
      <dgm:spPr/>
      <dgm:t>
        <a:bodyPr/>
        <a:lstStyle/>
        <a:p>
          <a:r>
            <a:rPr lang="ru-RU" b="1" dirty="0" smtClean="0"/>
            <a:t>Транзитный</a:t>
          </a:r>
          <a:endParaRPr lang="ru-RU" dirty="0"/>
        </a:p>
      </dgm:t>
    </dgm:pt>
    <dgm:pt modelId="{647FD613-EC61-4FFB-9A1F-2ED5D256814E}" type="parTrans" cxnId="{E00EF182-782C-410A-B2A4-3B6DDE9577C3}">
      <dgm:prSet/>
      <dgm:spPr/>
      <dgm:t>
        <a:bodyPr/>
        <a:lstStyle/>
        <a:p>
          <a:endParaRPr lang="ru-RU"/>
        </a:p>
      </dgm:t>
    </dgm:pt>
    <dgm:pt modelId="{B12166B9-7D82-4B86-9C6D-C19EC9E453C5}" type="sibTrans" cxnId="{E00EF182-782C-410A-B2A4-3B6DDE9577C3}">
      <dgm:prSet/>
      <dgm:spPr/>
      <dgm:t>
        <a:bodyPr/>
        <a:lstStyle/>
        <a:p>
          <a:endParaRPr lang="ru-RU"/>
        </a:p>
      </dgm:t>
    </dgm:pt>
    <dgm:pt modelId="{82735134-EB7F-44FE-BE70-D3E69BA2AB49}">
      <dgm:prSet phldrT="[Текст]"/>
      <dgm:spPr/>
      <dgm:t>
        <a:bodyPr/>
        <a:lstStyle/>
        <a:p>
          <a:r>
            <a:rPr lang="ru-RU" dirty="0" smtClean="0"/>
            <a:t>Поставка товаров производителями непосредственно розничной торговле, опту, минуя промежуточные звенья.</a:t>
          </a:r>
          <a:endParaRPr lang="ru-RU" dirty="0"/>
        </a:p>
      </dgm:t>
    </dgm:pt>
    <dgm:pt modelId="{F3FCD5F6-CEFD-4CC0-B132-38CD81DC6C44}" type="parTrans" cxnId="{B82B434E-66CD-46F2-B5AD-538B0A3B9211}">
      <dgm:prSet/>
      <dgm:spPr/>
      <dgm:t>
        <a:bodyPr/>
        <a:lstStyle/>
        <a:p>
          <a:endParaRPr lang="ru-RU"/>
        </a:p>
      </dgm:t>
    </dgm:pt>
    <dgm:pt modelId="{943F39A1-60AB-4B57-9B47-7EE2F7C5A2C5}" type="sibTrans" cxnId="{B82B434E-66CD-46F2-B5AD-538B0A3B9211}">
      <dgm:prSet/>
      <dgm:spPr/>
      <dgm:t>
        <a:bodyPr/>
        <a:lstStyle/>
        <a:p>
          <a:endParaRPr lang="ru-RU"/>
        </a:p>
      </dgm:t>
    </dgm:pt>
    <dgm:pt modelId="{B9C8CEC2-1382-414A-B29B-C4A7BFAEAD4A}" type="pres">
      <dgm:prSet presAssocID="{32E43C63-3A6F-4B15-81C6-1976D065C283}" presName="linearFlow" presStyleCnt="0">
        <dgm:presLayoutVars>
          <dgm:dir/>
          <dgm:animLvl val="lvl"/>
          <dgm:resizeHandles val="exact"/>
        </dgm:presLayoutVars>
      </dgm:prSet>
      <dgm:spPr/>
    </dgm:pt>
    <dgm:pt modelId="{8CEBAEE1-0B02-4606-B1C2-1CD3B9CB300B}" type="pres">
      <dgm:prSet presAssocID="{F276284C-86ED-4E63-A625-3B91C2E5FF7F}" presName="composite" presStyleCnt="0"/>
      <dgm:spPr/>
    </dgm:pt>
    <dgm:pt modelId="{4E665A1E-1515-48A8-9B87-ED9EFB1F4F47}" type="pres">
      <dgm:prSet presAssocID="{F276284C-86ED-4E63-A625-3B91C2E5FF7F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72F500-58B5-4450-AB45-E4D51F724164}" type="pres">
      <dgm:prSet presAssocID="{F276284C-86ED-4E63-A625-3B91C2E5FF7F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4D11F-C2CB-4618-B5E7-19C8DB2222A6}" type="pres">
      <dgm:prSet presAssocID="{75D843C6-DBBC-4EAE-800E-FD520D637F2B}" presName="sp" presStyleCnt="0"/>
      <dgm:spPr/>
    </dgm:pt>
    <dgm:pt modelId="{E01F35E9-3C8F-4669-BB82-67003E4C02BB}" type="pres">
      <dgm:prSet presAssocID="{2C75E492-010E-4E73-9214-22988944CABE}" presName="composite" presStyleCnt="0"/>
      <dgm:spPr/>
    </dgm:pt>
    <dgm:pt modelId="{99EC8BC6-3B02-4C34-8D23-B452AB8AD04D}" type="pres">
      <dgm:prSet presAssocID="{2C75E492-010E-4E73-9214-22988944CAB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60E2B7-7B74-46C6-AD28-3E66EBA98B00}" type="pres">
      <dgm:prSet presAssocID="{2C75E492-010E-4E73-9214-22988944CABE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2B434E-66CD-46F2-B5AD-538B0A3B9211}" srcId="{2C75E492-010E-4E73-9214-22988944CABE}" destId="{82735134-EB7F-44FE-BE70-D3E69BA2AB49}" srcOrd="0" destOrd="0" parTransId="{F3FCD5F6-CEFD-4CC0-B132-38CD81DC6C44}" sibTransId="{943F39A1-60AB-4B57-9B47-7EE2F7C5A2C5}"/>
    <dgm:cxn modelId="{4431C22B-97A1-42DA-8814-0D4A52B71153}" type="presOf" srcId="{4B837A96-E590-4A1A-B923-FC942F4E13B5}" destId="{1D72F500-58B5-4450-AB45-E4D51F724164}" srcOrd="0" destOrd="0" presId="urn:microsoft.com/office/officeart/2005/8/layout/chevron2"/>
    <dgm:cxn modelId="{D4FF6A47-7341-42C6-8306-C85F70833AFA}" type="presOf" srcId="{2C75E492-010E-4E73-9214-22988944CABE}" destId="{99EC8BC6-3B02-4C34-8D23-B452AB8AD04D}" srcOrd="0" destOrd="0" presId="urn:microsoft.com/office/officeart/2005/8/layout/chevron2"/>
    <dgm:cxn modelId="{177BA73D-66EE-4781-A173-89124948CC5A}" type="presOf" srcId="{F276284C-86ED-4E63-A625-3B91C2E5FF7F}" destId="{4E665A1E-1515-48A8-9B87-ED9EFB1F4F47}" srcOrd="0" destOrd="0" presId="urn:microsoft.com/office/officeart/2005/8/layout/chevron2"/>
    <dgm:cxn modelId="{54EC0CCD-66E8-48D4-8732-097ED0595B5E}" srcId="{F276284C-86ED-4E63-A625-3B91C2E5FF7F}" destId="{4B837A96-E590-4A1A-B923-FC942F4E13B5}" srcOrd="0" destOrd="0" parTransId="{F25ED3C0-8E67-4EC3-9691-82D438995218}" sibTransId="{AE3A0BD4-4951-46BD-B580-A66B9C43D2EC}"/>
    <dgm:cxn modelId="{B1746691-8EF7-4F6F-BEF7-469BBA32F224}" type="presOf" srcId="{82735134-EB7F-44FE-BE70-D3E69BA2AB49}" destId="{5A60E2B7-7B74-46C6-AD28-3E66EBA98B00}" srcOrd="0" destOrd="0" presId="urn:microsoft.com/office/officeart/2005/8/layout/chevron2"/>
    <dgm:cxn modelId="{E00EF182-782C-410A-B2A4-3B6DDE9577C3}" srcId="{32E43C63-3A6F-4B15-81C6-1976D065C283}" destId="{2C75E492-010E-4E73-9214-22988944CABE}" srcOrd="1" destOrd="0" parTransId="{647FD613-EC61-4FFB-9A1F-2ED5D256814E}" sibTransId="{B12166B9-7D82-4B86-9C6D-C19EC9E453C5}"/>
    <dgm:cxn modelId="{1A196926-DC3D-4C19-BF9B-0CC8313408AA}" srcId="{32E43C63-3A6F-4B15-81C6-1976D065C283}" destId="{F276284C-86ED-4E63-A625-3B91C2E5FF7F}" srcOrd="0" destOrd="0" parTransId="{D9D8CBB4-B1EE-4DF0-A35E-B56FA55F335D}" sibTransId="{75D843C6-DBBC-4EAE-800E-FD520D637F2B}"/>
    <dgm:cxn modelId="{9D8BDE71-0AA0-4329-8D2E-67978AD2C09B}" type="presOf" srcId="{32E43C63-3A6F-4B15-81C6-1976D065C283}" destId="{B9C8CEC2-1382-414A-B29B-C4A7BFAEAD4A}" srcOrd="0" destOrd="0" presId="urn:microsoft.com/office/officeart/2005/8/layout/chevron2"/>
    <dgm:cxn modelId="{39BDD1A3-502F-497B-91C7-58E24A979CD8}" type="presParOf" srcId="{B9C8CEC2-1382-414A-B29B-C4A7BFAEAD4A}" destId="{8CEBAEE1-0B02-4606-B1C2-1CD3B9CB300B}" srcOrd="0" destOrd="0" presId="urn:microsoft.com/office/officeart/2005/8/layout/chevron2"/>
    <dgm:cxn modelId="{DA1DF362-51AA-4D02-A3A7-6F0C41220F08}" type="presParOf" srcId="{8CEBAEE1-0B02-4606-B1C2-1CD3B9CB300B}" destId="{4E665A1E-1515-48A8-9B87-ED9EFB1F4F47}" srcOrd="0" destOrd="0" presId="urn:microsoft.com/office/officeart/2005/8/layout/chevron2"/>
    <dgm:cxn modelId="{72A8EA6E-973C-4C17-A0DC-0B0120300C46}" type="presParOf" srcId="{8CEBAEE1-0B02-4606-B1C2-1CD3B9CB300B}" destId="{1D72F500-58B5-4450-AB45-E4D51F724164}" srcOrd="1" destOrd="0" presId="urn:microsoft.com/office/officeart/2005/8/layout/chevron2"/>
    <dgm:cxn modelId="{9EB9BA69-C0FA-41F3-A93C-6AFB87D1EC9E}" type="presParOf" srcId="{B9C8CEC2-1382-414A-B29B-C4A7BFAEAD4A}" destId="{2114D11F-C2CB-4618-B5E7-19C8DB2222A6}" srcOrd="1" destOrd="0" presId="urn:microsoft.com/office/officeart/2005/8/layout/chevron2"/>
    <dgm:cxn modelId="{C8EA45E5-0E36-4972-8ACD-CB5029C7AF62}" type="presParOf" srcId="{B9C8CEC2-1382-414A-B29B-C4A7BFAEAD4A}" destId="{E01F35E9-3C8F-4669-BB82-67003E4C02BB}" srcOrd="2" destOrd="0" presId="urn:microsoft.com/office/officeart/2005/8/layout/chevron2"/>
    <dgm:cxn modelId="{0C7FCAB5-C47A-4253-93A1-95F4E86A2912}" type="presParOf" srcId="{E01F35E9-3C8F-4669-BB82-67003E4C02BB}" destId="{99EC8BC6-3B02-4C34-8D23-B452AB8AD04D}" srcOrd="0" destOrd="0" presId="urn:microsoft.com/office/officeart/2005/8/layout/chevron2"/>
    <dgm:cxn modelId="{5FC5AD99-1774-4D7B-ACD7-64A2C093554D}" type="presParOf" srcId="{E01F35E9-3C8F-4669-BB82-67003E4C02BB}" destId="{5A60E2B7-7B74-46C6-AD28-3E66EBA98B00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3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8001056" cy="1857388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Кто такой оптовик 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2428868"/>
            <a:ext cx="3629028" cy="4714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Оптовая торговля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" name="Рисунок 12" descr="f20130128105200-Логотип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214686"/>
            <a:ext cx="4051158" cy="3200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Что-же  такое оптовая торговля 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Оптовая торговля - это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торговля партиями товара, которые чаще всего, предназначены для последующей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перепродажи или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профессиональным использованием.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vita_optovik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286256"/>
            <a:ext cx="5500726" cy="2346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Кто-же такой оптовик 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5329246" cy="4900633"/>
          </a:xfrm>
        </p:spPr>
        <p:txBody>
          <a:bodyPr>
            <a:normAutofit fontScale="85000" lnSpcReduction="10000"/>
          </a:bodyPr>
          <a:lstStyle/>
          <a:p>
            <a:pPr indent="26670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птовый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торговец выступает в роли посредника, не контактируя непосредственно с потребителями. Он является промежуточным звеном в товарообороте.</a:t>
            </a:r>
          </a:p>
          <a:p>
            <a:pPr indent="26670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Операции технического и финансового характера, которые осуществляет оптовый торговец -  закупка, складирование и сбыт товаров.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1aab215e3314f7938a55d96043b3b19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10" y="2071678"/>
            <a:ext cx="3929090" cy="3221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Независимые оптовые торговцы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115328" cy="441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85728"/>
            <a:ext cx="52578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Функции оптовой торговли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3328982" cy="5840435"/>
          </a:xfrm>
        </p:spPr>
        <p:txBody>
          <a:bodyPr>
            <a:normAutofit fontScale="47500" lnSpcReduction="20000"/>
          </a:bodyPr>
          <a:lstStyle/>
          <a:p>
            <a:pPr marL="444500" lvl="0" indent="-334963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Финансирование.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Оптовики финансируют своих клиентов, предоставляя им кредит, а заодно и поставщиков, заблаговременно выдают заказы и вовремя оплачивают счета;</a:t>
            </a:r>
          </a:p>
          <a:p>
            <a:pPr marL="444500" lvl="0" indent="-334963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Принятие риска.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Принимая право собственности на товар и неся расходы в связи с его хищением, повреждением, порчей и старением, оптовики одновременно берут на себя часть риска;</a:t>
            </a:r>
          </a:p>
          <a:p>
            <a:pPr marL="444500" lvl="0" indent="-334963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Предоставление информации о рынке.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Оптовики предоставляют своим поставщикам и клиентам информацию о деятельности конкурентов, о новых товарах, динамике цен и т. д.;</a:t>
            </a:r>
          </a:p>
          <a:p>
            <a:pPr marL="444500" lvl="0" indent="-334963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Услуги по управлению. Консультационные услуги.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Оптовик помогает розничным торговцам совершенствовать деятельность, принимая участие в разработке схемы магазина, устройстве экспозиции товаров, обучении продавцов, а также в организации бухгалтерского учета и управлении запасами товаров.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43240" y="1857364"/>
          <a:ext cx="671517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Формы оптовой торговли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15370" cy="4525963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Оптовики могут использовать две формы оптовой торговли.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500166" y="26431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9a2f756e7a02a4360378277cb52a9a00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1928802"/>
            <a:ext cx="646566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396</Words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Кто такой оптовик ?</vt:lpstr>
      <vt:lpstr>Что-же  такое оптовая торговля ?</vt:lpstr>
      <vt:lpstr>Кто-же такой оптовик ?</vt:lpstr>
      <vt:lpstr>Независимые оптовые торговцы</vt:lpstr>
      <vt:lpstr>Функции оптовой торговли</vt:lpstr>
      <vt:lpstr>Формы оптовой торговли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такой оптовик ?</dc:title>
  <cp:lastModifiedBy>Admin</cp:lastModifiedBy>
  <cp:revision>7</cp:revision>
  <dcterms:modified xsi:type="dcterms:W3CDTF">2014-12-18T17:00:28Z</dcterms:modified>
</cp:coreProperties>
</file>