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3" r:id="rId5"/>
    <p:sldId id="260" r:id="rId6"/>
    <p:sldId id="261" r:id="rId7"/>
    <p:sldId id="259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56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009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642918"/>
            <a:ext cx="8001056" cy="1470025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Литература в 18 веке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5643578"/>
            <a:ext cx="8143932" cy="1428760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Словесность наша явилась вдруг в 18 веке …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А.С.Пушкин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 descr="260184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2355710"/>
            <a:ext cx="5643602" cy="3388114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56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009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Plain">
              <a:avLst/>
            </a:prstTxWarp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Литература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XVIII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века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329114" cy="52578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Реформаторская деятельность Петра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превращение страны в сильную мировую державу при жестокости крепостнической системы - всё это нашло отражение в литературе того времени.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3e6d9e46c28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571612"/>
            <a:ext cx="3871813" cy="50720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56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009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Plain">
              <a:avLst/>
            </a:prstTxWarp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Литература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XVIII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века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Литература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XVIII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века была связана с лучшими традициями древнерусской литературы (представление о важной роли литературы в жизни общества, её патриотическая направленность).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0_69b9d_5b59a020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042" y="3500438"/>
            <a:ext cx="5786446" cy="311021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556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00900"/>
          </a:xfrm>
          <a:prstGeom prst="rect">
            <a:avLst/>
          </a:prstGeom>
        </p:spPr>
      </p:pic>
      <p:sp>
        <p:nvSpPr>
          <p:cNvPr id="2048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2714612" y="1357298"/>
            <a:ext cx="2714645" cy="10969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жанры</a:t>
            </a:r>
          </a:p>
        </p:txBody>
      </p:sp>
      <p:sp>
        <p:nvSpPr>
          <p:cNvPr id="20485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57158" y="2143116"/>
            <a:ext cx="4038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Высокие: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Трагедия, эпопея, ода.</a:t>
            </a:r>
          </a:p>
        </p:txBody>
      </p:sp>
      <p:sp>
        <p:nvSpPr>
          <p:cNvPr id="20486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857752" y="2143116"/>
            <a:ext cx="4038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Низкие: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Комедия, сатира, басня.</a:t>
            </a:r>
          </a:p>
          <a:p>
            <a:pPr eaLnBrk="1" hangingPunct="1">
              <a:defRPr/>
            </a:pPr>
            <a:endParaRPr lang="ru-RU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urier New" pitchFamily="49" charset="0"/>
            </a:endParaRPr>
          </a:p>
        </p:txBody>
      </p:sp>
      <p:pic>
        <p:nvPicPr>
          <p:cNvPr id="18437" name="Picture 7" descr="Рисунок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571876"/>
            <a:ext cx="3162306" cy="2758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8" descr="Рисунок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429000"/>
            <a:ext cx="3455179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prstTxWarp prst="textPlain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Литература </a:t>
            </a:r>
            <a:r>
              <a:rPr kumimoji="0" lang="en-US" sz="44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XVIII</a:t>
            </a:r>
            <a:r>
              <a:rPr kumimoji="0" lang="ru-RU" sz="44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века</a:t>
            </a:r>
            <a:endParaRPr kumimoji="0" lang="ru-RU" sz="4400" i="0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56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009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225536"/>
          </a:xfrm>
        </p:spPr>
        <p:txBody>
          <a:bodyPr>
            <a:prstTxWarp prst="textPlain">
              <a:avLst/>
            </a:prstTxWarp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Журналы издававшиеся в 18-м веке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«И то, и сио», «Смесь», «Адская почта», «Трутень», «И то, и сио в прозе и стихах», «Подёнщина»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</a:t>
            </a: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6c5b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3929066"/>
            <a:ext cx="4684292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_23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00" y="3429000"/>
            <a:ext cx="1842484" cy="31813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56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009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Plain">
              <a:avLst/>
            </a:prstTxWarp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Писатели 18 века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00298" y="6088559"/>
            <a:ext cx="43577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Ф.Прокопович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 descr="4134-7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1857364"/>
            <a:ext cx="2444756" cy="42049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_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802" y="1785926"/>
            <a:ext cx="2893061" cy="42148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643174" y="6088559"/>
            <a:ext cx="43577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А.Д.Кантемир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4546" y="6150114"/>
            <a:ext cx="4572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В.К.Тредиаковский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" name="Рисунок 9" descr="_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8926" y="1857364"/>
            <a:ext cx="3099365" cy="38756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2143108" y="6088559"/>
            <a:ext cx="44291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М.В. Ломоносов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 descr="10122116000089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488" y="1785926"/>
            <a:ext cx="3190884" cy="38444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2357422" y="6150114"/>
            <a:ext cx="4214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А.П.Сумароков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" name="Рисунок 13" descr="_ (2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4612" y="1714488"/>
            <a:ext cx="3581420" cy="42834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2500298" y="6211669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Д.Фонвизин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6" name="Рисунок 15" descr="imgB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86050" y="1714488"/>
            <a:ext cx="3429024" cy="43377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3143240" y="6150114"/>
            <a:ext cx="39290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И.Дмитриев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8" name="Рисунок 17" descr="Dmitriev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57488" y="1643050"/>
            <a:ext cx="3357586" cy="45663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3357554" y="6211669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И.Крылов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" name="Рисунок 19" descr="krylov_1.jpg"/>
          <p:cNvPicPr>
            <a:picLocks noChangeAspect="1"/>
          </p:cNvPicPr>
          <p:nvPr/>
        </p:nvPicPr>
        <p:blipFill>
          <a:blip r:embed="rId10"/>
          <a:srcRect b="10416"/>
          <a:stretch>
            <a:fillRect/>
          </a:stretch>
        </p:blipFill>
        <p:spPr>
          <a:xfrm>
            <a:off x="2786050" y="1643050"/>
            <a:ext cx="3500462" cy="44449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" name="TextBox 20"/>
          <p:cNvSpPr txBox="1"/>
          <p:nvPr/>
        </p:nvSpPr>
        <p:spPr>
          <a:xfrm>
            <a:off x="2857488" y="6150114"/>
            <a:ext cx="39290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Г.Державин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2" name="Рисунок 21" descr="9b12449ccddd3a07fdc073086c27efabbc5f6c144312035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14612" y="1571612"/>
            <a:ext cx="3557256" cy="45177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Рисунок 23" descr="books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3000372"/>
            <a:ext cx="2571768" cy="2510046"/>
          </a:xfrm>
          <a:prstGeom prst="rect">
            <a:avLst/>
          </a:prstGeom>
        </p:spPr>
      </p:pic>
      <p:pic>
        <p:nvPicPr>
          <p:cNvPr id="29" name="Рисунок 28" descr="books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6572232" y="2928934"/>
            <a:ext cx="2571768" cy="251004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  <p:bldP spid="9" grpId="0"/>
      <p:bldP spid="9" grpId="1"/>
      <p:bldP spid="11" grpId="0"/>
      <p:bldP spid="11" grpId="1"/>
      <p:bldP spid="13" grpId="0"/>
      <p:bldP spid="13" grpId="1"/>
      <p:bldP spid="15" grpId="0"/>
      <p:bldP spid="15" grpId="1"/>
      <p:bldP spid="17" grpId="0"/>
      <p:bldP spid="17" grpId="1"/>
      <p:bldP spid="19" grpId="0"/>
      <p:bldP spid="19" grpId="1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56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009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Plain">
              <a:avLst/>
            </a:prstTxWarp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Литература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XVIII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века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3900486" cy="5257799"/>
          </a:xfrm>
        </p:spPr>
        <p:txBody>
          <a:bodyPr>
            <a:normAutofit fontScale="85000" lnSpcReduction="10000"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Вывод: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Русская литература 18 века восприняла опыт европейской литературы, но сохранила лучшие традиции Древней Руси: интерес к человеческой личности и сатирическую направленность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Рисунок 7" descr="library_clipart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2143116"/>
            <a:ext cx="4581756" cy="350046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56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009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Plain">
              <a:avLst/>
            </a:prstTxWarp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 !!!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Содержимое 4" descr="9a2f756e7a02a4360378277cb52a9a00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8728" y="1928802"/>
            <a:ext cx="6465661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146</Words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Литература в 18 веке</vt:lpstr>
      <vt:lpstr>Литература XVIII века</vt:lpstr>
      <vt:lpstr>Литература XVIII века</vt:lpstr>
      <vt:lpstr>жанры</vt:lpstr>
      <vt:lpstr>Журналы издававшиеся в 18-м веке</vt:lpstr>
      <vt:lpstr>Писатели 18 века</vt:lpstr>
      <vt:lpstr>Литература XVIII века</vt:lpstr>
      <vt:lpstr>Спасибо за внимание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Литература в 18 веке</dc:title>
  <dc:creator>USER</dc:creator>
  <cp:lastModifiedBy>USER</cp:lastModifiedBy>
  <cp:revision>12</cp:revision>
  <dcterms:created xsi:type="dcterms:W3CDTF">2015-01-15T15:17:30Z</dcterms:created>
  <dcterms:modified xsi:type="dcterms:W3CDTF">2015-01-15T16:36:39Z</dcterms:modified>
</cp:coreProperties>
</file>