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70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353" autoAdjust="0"/>
    <p:restoredTop sz="94660"/>
  </p:normalViewPr>
  <p:slideViewPr>
    <p:cSldViewPr>
      <p:cViewPr varScale="1">
        <p:scale>
          <a:sx n="69" d="100"/>
          <a:sy n="69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znaem-kak.ru/sochinenie-rassuzhdenie-moya-lyubimaya-kniga/" TargetMode="Externa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cvety19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14290"/>
            <a:ext cx="6715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Литература в моей жизни</a:t>
            </a:r>
            <a:endParaRPr lang="ru-RU" sz="40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6446" y="5565338"/>
            <a:ext cx="335755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Работу выполнила </a:t>
            </a:r>
          </a:p>
          <a:p>
            <a:r>
              <a:rPr lang="ru-RU" sz="2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Ученица 10 класса</a:t>
            </a:r>
          </a:p>
          <a:p>
            <a:r>
              <a:rPr lang="ru-RU" sz="2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Башлыкова Олеся.</a:t>
            </a:r>
            <a:endParaRPr lang="ru-RU" sz="26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alatino Linotype" pitchFamily="18" charset="0"/>
              </a:rPr>
              <a:t>Экспозиция зала «Левша»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4" descr="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4282" y="1565275"/>
            <a:ext cx="8643966" cy="5078435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3" name="Picture 1" descr="C:\Users\admin\Desktop\0010-010-Levsha-geroj-rasskaza-N.S.-Leskova-Levsha-tulskij-oruzhejnik-od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Palatino Linotype" pitchFamily="18" charset="0"/>
              </a:rPr>
              <a:t>Первые издания Лескова</a:t>
            </a:r>
            <a:r>
              <a:rPr lang="ru-RU" sz="4800" dirty="0" smtClean="0">
                <a:solidFill>
                  <a:srgbClr val="00B050"/>
                </a:solidFill>
              </a:rPr>
              <a:t> </a:t>
            </a:r>
            <a:endParaRPr lang="ru-RU" sz="4800" dirty="0">
              <a:solidFill>
                <a:srgbClr val="00B050"/>
              </a:solidFill>
            </a:endParaRPr>
          </a:p>
        </p:txBody>
      </p:sp>
      <p:pic>
        <p:nvPicPr>
          <p:cNvPr id="7" name="Picture 28" descr="леск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 rot="21372696">
            <a:off x="4852954" y="2214725"/>
            <a:ext cx="1963509" cy="3075941"/>
          </a:xfrm>
          <a:ln/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4" name="Picture 10" descr="4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57422" y="2285992"/>
            <a:ext cx="1916113" cy="3021014"/>
          </a:xfrm>
          <a:prstGeom prst="rect">
            <a:avLst/>
          </a:prstGeom>
          <a:noFill/>
          <a:ln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" name="Picture 14" descr="ay10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1571612"/>
            <a:ext cx="2000232" cy="3214699"/>
          </a:xfrm>
          <a:prstGeom prst="rect">
            <a:avLst/>
          </a:prstGeom>
          <a:noFill/>
          <a:ln/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" name="Picture 8" descr="100035001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7335838" y="1500188"/>
            <a:ext cx="1808162" cy="3373437"/>
          </a:xfrm>
          <a:prstGeom prst="rect">
            <a:avLst/>
          </a:prstGeom>
          <a:noFill/>
          <a:ln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400" i="1" dirty="0" smtClean="0">
                <a:ln/>
                <a:solidFill>
                  <a:schemeClr val="accent3"/>
                </a:solidFill>
                <a:effectLst/>
                <a:latin typeface="Palatino Linotype" pitchFamily="18" charset="0"/>
              </a:rPr>
              <a:t>Автограф писателя</a:t>
            </a:r>
            <a:endParaRPr lang="ru-RU" sz="5400" i="1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4" name="Picture 4" descr="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7158" y="1214422"/>
            <a:ext cx="8429684" cy="5421313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4572000" cy="61436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«Литература – тяжелое поприще, требующее великого духа поприще. Я всю жизнь бился за место в ней и только под старость вижу признание обществом за мною некоторых прав».                              Н.С.Лесков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1" descr="л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285728"/>
            <a:ext cx="3643307" cy="571504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1258994294_9693654_8944454_b5173c6aa3b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60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90063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5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Л</a:t>
            </a:r>
            <a:r>
              <a:rPr lang="ru-RU" sz="5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итература </a:t>
            </a:r>
            <a:r>
              <a:rPr lang="ru-RU" sz="5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прекрасна только тогда, </a:t>
            </a:r>
            <a:br>
              <a:rPr lang="ru-RU" sz="5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</a:t>
            </a:r>
            <a:r>
              <a:rPr lang="ru-RU" sz="5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руках читателя она! </a:t>
            </a:r>
            <a:br>
              <a:rPr lang="ru-RU" sz="5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читателя литература ничто! </a:t>
            </a:r>
            <a:br>
              <a:rPr lang="ru-RU" sz="5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Люби её, и всё будет хорошо!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esktop\Livre-gif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4000" cy="642939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28596" y="555696"/>
            <a:ext cx="9050811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Книгу в руки я беру, </a:t>
            </a:r>
            <a:b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название смотрю. </a:t>
            </a:r>
            <a:b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 чём расскажешь, книга, мне ты? </a:t>
            </a:r>
            <a:b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Поделись своим секретом. </a:t>
            </a:r>
            <a:b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Может, откроешь морские мне тайны. </a:t>
            </a:r>
            <a:b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Может, расскажешь о севере крайнем. </a:t>
            </a:r>
            <a:b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Может, узнаю о новых мирах </a:t>
            </a:r>
            <a:b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Или как солнце садится в горах. </a:t>
            </a:r>
            <a:b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Если книжки не читать, </a:t>
            </a:r>
            <a:b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all" normalizeH="0" baseline="0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Можно так невежей стать! </a:t>
            </a:r>
            <a:endParaRPr kumimoji="0" lang="ru-RU" sz="4800" b="1" i="1" u="none" strike="noStrike" cap="all" normalizeH="0" baseline="0" dirty="0" smtClean="0">
              <a:ln/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C:\Users\admin\Desktop\boo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литература?</a:t>
            </a: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 - душа народа. Воспитывает в человеке духовно-нравственные ценности, учит жизни на примерах героев, развивает интеллект, чувство прекрасного.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C:\Users\admin\Desktop\cveti_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428760"/>
          </a:xfrm>
        </p:spPr>
        <p:txBody>
          <a:bodyPr>
            <a:noAutofit/>
          </a:bodyPr>
          <a:lstStyle/>
          <a:p>
            <a:r>
              <a:rPr lang="ru-RU" sz="41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литературы в жизни человека</a:t>
            </a:r>
            <a:r>
              <a:rPr lang="ru-RU" sz="37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7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7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643998" cy="497207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Роль литературы в жизни человека, действительно, огромна, её трудно переоценить. Книги могут сделать человека образованным, но не сделают ни сильнее, ни мудрее. Только жизнь и активное участие в её событиях может дать настоящий жизненный опыт. Поэтому нельзя ограничить своё существование книгой и чужой, выдуманной жизнью. </a:t>
            </a:r>
            <a:r>
              <a:rPr lang="ru-RU" sz="28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hlinkClick r:id="rId3"/>
              </a:rPr>
              <a:t>Книга</a:t>
            </a:r>
            <a:r>
              <a:rPr lang="ru-RU" sz="28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 создаёт иллюзию полноты жизни, но это лишь иллюзия. Нужно черпать из книг ценные знания и пользоваться ими в реальных жизненных ситуациях.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Users\admin\Desktop\boo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990"/>
            <a:ext cx="9144000" cy="686599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911873"/>
          </a:xfrm>
        </p:spPr>
        <p:txBody>
          <a:bodyPr>
            <a:normAutofit lnSpcReduction="10000"/>
          </a:bodyPr>
          <a:lstStyle/>
          <a:p>
            <a:r>
              <a:rPr lang="ru-RU" sz="39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 играет ведущую роль в формировании эстетических взглядов каждого человека. Классические произведения, которые выдержали испытание временем, действительно могут развить в человеке чувство красоты, помогут они и в осмыслении жизни и её сложностей.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Мои любимые произведения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«Очарованный странник» и «Левша»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500174"/>
            <a:ext cx="4643438" cy="535782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100" dirty="0" smtClean="0">
                <a:solidFill>
                  <a:srgbClr val="6600CC"/>
                </a:solidFill>
              </a:rPr>
              <a:t>   Лесков, Автор «Левши», «Очарованного странника», сумевший постичь то, что зовется «душою народа», прежде всего дорог нам тем, что в центре внимания его творчества всегда человек – со своими радостями, открытиями и ошибками, вечным поиском истины.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5720" y="1428736"/>
            <a:ext cx="3500462" cy="5214974"/>
          </a:xfrm>
          <a:prstGeom prst="rect">
            <a:avLst/>
          </a:prstGeom>
          <a:noFill/>
          <a:ln/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«Очарованный странник».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5357818" cy="578645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Вьется в огненном танце Грушенька. 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Опершись на гитару, восторженно смотрит на танцующую цыганку «типический русский богатырь» Иван Северьянович Флягин – воплощение могучих физических и нравственных сил нашего народа.</a:t>
            </a:r>
          </a:p>
        </p:txBody>
      </p:sp>
      <p:pic>
        <p:nvPicPr>
          <p:cNvPr id="4" name="Picture 4" descr="л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071546"/>
            <a:ext cx="3571868" cy="5572140"/>
          </a:xfrm>
          <a:prstGeom prst="rect">
            <a:avLst/>
          </a:prstGeom>
          <a:noFill/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C:\Documents and Settings\10\Рабочий стол\971651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6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«Левша»</a:t>
            </a:r>
            <a:endParaRPr lang="ru-RU" sz="6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5643570" cy="5257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А вот колдует над наковальней с молоточком в левой руке тульский оружейник «косой левша, на щеке пятно родимое, а на висках волосья при учении выдраны».Перед ним тисочки – рабочий инструмент левши, самовар – символ города Тулы. </a:t>
            </a:r>
          </a:p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Колонна, на которую поднят левша, единственная в ансамблевой композиции памятника имеет красивую кружевную резьбу. Это и понятно: левша – олицетворение талантливости нашего народа, на нем «почивала надежда нации»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2" descr="z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0"/>
            <a:ext cx="2786050" cy="3929066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42" name="AutoShape 2" descr="http://files.myopera.com/samaccat/blog/levsh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://files.myopera.com/samaccat/blog/levsh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5" name="Picture 5" descr="C:\Users\admin\Desktop\levsh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071942"/>
            <a:ext cx="3500430" cy="2786058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</TotalTime>
  <Words>361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Тема Office</vt:lpstr>
      <vt:lpstr>Трек</vt:lpstr>
      <vt:lpstr>Апекс</vt:lpstr>
      <vt:lpstr>Слайд 1</vt:lpstr>
      <vt:lpstr>Слайд 2</vt:lpstr>
      <vt:lpstr>Что такое литература?</vt:lpstr>
      <vt:lpstr>Роль литературы в жизни человека </vt:lpstr>
      <vt:lpstr>Слайд 5</vt:lpstr>
      <vt:lpstr>Мои любимые произведения «Очарованный странник» и «Левша»</vt:lpstr>
      <vt:lpstr>«Очарованный странник». </vt:lpstr>
      <vt:lpstr>Слайд 8</vt:lpstr>
      <vt:lpstr>«Левша»</vt:lpstr>
      <vt:lpstr>Экспозиция зала «Левша»</vt:lpstr>
      <vt:lpstr>Слайд 11</vt:lpstr>
      <vt:lpstr>Первые издания Лескова </vt:lpstr>
      <vt:lpstr>Автограф писателя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***</cp:lastModifiedBy>
  <cp:revision>12</cp:revision>
  <dcterms:created xsi:type="dcterms:W3CDTF">2013-05-29T11:13:21Z</dcterms:created>
  <dcterms:modified xsi:type="dcterms:W3CDTF">2017-05-15T11:39:50Z</dcterms:modified>
</cp:coreProperties>
</file>