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0ABF-9172-4F10-89EC-CD70C561DCAC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37AF-9E83-4EED-98DF-AF0CDE2BFB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0ABF-9172-4F10-89EC-CD70C561DCAC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37AF-9E83-4EED-98DF-AF0CDE2BFB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0ABF-9172-4F10-89EC-CD70C561DCAC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37AF-9E83-4EED-98DF-AF0CDE2BFB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0ABF-9172-4F10-89EC-CD70C561DCAC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37AF-9E83-4EED-98DF-AF0CDE2BFB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0ABF-9172-4F10-89EC-CD70C561DCAC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37AF-9E83-4EED-98DF-AF0CDE2BFB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0ABF-9172-4F10-89EC-CD70C561DCAC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37AF-9E83-4EED-98DF-AF0CDE2BFB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0ABF-9172-4F10-89EC-CD70C561DCAC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37AF-9E83-4EED-98DF-AF0CDE2BFB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0ABF-9172-4F10-89EC-CD70C561DCAC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37AF-9E83-4EED-98DF-AF0CDE2BFB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0ABF-9172-4F10-89EC-CD70C561DCAC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37AF-9E83-4EED-98DF-AF0CDE2BFB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0ABF-9172-4F10-89EC-CD70C561DCAC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37AF-9E83-4EED-98DF-AF0CDE2BFB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0ABF-9172-4F10-89EC-CD70C561DCAC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37AF-9E83-4EED-98DF-AF0CDE2BFB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00ABF-9172-4F10-89EC-CD70C561DCAC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537AF-9E83-4EED-98DF-AF0CDE2BFB0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861048"/>
            <a:ext cx="6400800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здравствуйте\i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анимации для дет.презентаций\0_5e6b3_6cd7f7cc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4871" y="0"/>
            <a:ext cx="2269129" cy="212325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19256" cy="6264696"/>
          </a:xfrm>
        </p:spPr>
        <p:txBody>
          <a:bodyPr/>
          <a:lstStyle/>
          <a:p>
            <a:r>
              <a:rPr lang="ru-RU" sz="4000" b="1" dirty="0" err="1"/>
              <a:t>Ти</a:t>
            </a:r>
            <a:r>
              <a:rPr lang="ru-RU" sz="4000" b="1" dirty="0"/>
              <a:t> – </a:t>
            </a:r>
            <a:r>
              <a:rPr lang="ru-RU" sz="4000" b="1" dirty="0" err="1"/>
              <a:t>ди</a:t>
            </a:r>
            <a:r>
              <a:rPr lang="ru-RU" sz="4000" b="1" dirty="0"/>
              <a:t> – </a:t>
            </a:r>
            <a:r>
              <a:rPr lang="ru-RU" sz="4000" b="1" dirty="0" err="1"/>
              <a:t>ти</a:t>
            </a:r>
            <a:r>
              <a:rPr lang="ru-RU" sz="4000" b="1" dirty="0"/>
              <a:t> – мне домой идти.</a:t>
            </a:r>
          </a:p>
          <a:p>
            <a:r>
              <a:rPr lang="ru-RU" sz="4000" b="1" dirty="0" err="1"/>
              <a:t>Ти</a:t>
            </a:r>
            <a:r>
              <a:rPr lang="ru-RU" sz="4000" b="1" dirty="0"/>
              <a:t> –</a:t>
            </a:r>
            <a:r>
              <a:rPr lang="ru-RU" sz="4000" b="1" dirty="0" err="1"/>
              <a:t>ти</a:t>
            </a:r>
            <a:r>
              <a:rPr lang="ru-RU" sz="4000" b="1" dirty="0"/>
              <a:t> – </a:t>
            </a:r>
            <a:r>
              <a:rPr lang="ru-RU" sz="4000" b="1" dirty="0" err="1"/>
              <a:t>ди</a:t>
            </a:r>
            <a:r>
              <a:rPr lang="ru-RU" sz="4000" b="1" dirty="0"/>
              <a:t>  - за руку его веди.</a:t>
            </a:r>
          </a:p>
          <a:p>
            <a:r>
              <a:rPr lang="ru-RU" sz="4000" b="1" dirty="0"/>
              <a:t>Те – </a:t>
            </a:r>
            <a:r>
              <a:rPr lang="ru-RU" sz="4000" b="1" dirty="0" err="1"/>
              <a:t>те</a:t>
            </a:r>
            <a:r>
              <a:rPr lang="ru-RU" sz="4000" b="1" dirty="0"/>
              <a:t> – де – рыба водится в воде.</a:t>
            </a:r>
          </a:p>
          <a:p>
            <a:r>
              <a:rPr lang="ru-RU" sz="4000" b="1" dirty="0"/>
              <a:t>Те  - де – те – хорошо читайте.</a:t>
            </a:r>
          </a:p>
          <a:p>
            <a:endParaRPr lang="ru-RU" dirty="0"/>
          </a:p>
        </p:txBody>
      </p:sp>
      <p:pic>
        <p:nvPicPr>
          <p:cNvPr id="2051" name="Picture 3" descr="C:\Users\user\Desktop\анимации для дет.презентаций\0_65c6a_d72a58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04800" y="4028624"/>
            <a:ext cx="2644552" cy="2970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анимации для дет.презентаций\026fc8d740353134325b6ba9050a6b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6600" b="1" dirty="0" smtClean="0"/>
              <a:t> </a:t>
            </a:r>
            <a:r>
              <a:rPr lang="ru-RU" sz="6600" b="1" dirty="0" err="1" smtClean="0"/>
              <a:t>ригт</a:t>
            </a:r>
            <a:r>
              <a:rPr lang="ru-RU" sz="6600" b="1" dirty="0" smtClean="0"/>
              <a:t>  </a:t>
            </a:r>
            <a:r>
              <a:rPr lang="ru-RU" sz="6600" b="1" dirty="0"/>
              <a:t>                 </a:t>
            </a:r>
            <a:r>
              <a:rPr lang="ru-RU" sz="6600" b="1" dirty="0" err="1"/>
              <a:t>зяем</a:t>
            </a:r>
            <a:r>
              <a:rPr lang="ru-RU" sz="6600" b="1" dirty="0"/>
              <a:t> </a:t>
            </a:r>
          </a:p>
          <a:p>
            <a:pPr>
              <a:buNone/>
            </a:pPr>
            <a:r>
              <a:rPr lang="ru-RU" sz="6600" b="1" dirty="0" smtClean="0"/>
              <a:t> </a:t>
            </a:r>
            <a:r>
              <a:rPr lang="ru-RU" sz="6600" b="1" dirty="0" err="1" smtClean="0"/>
              <a:t>таку</a:t>
            </a:r>
            <a:r>
              <a:rPr lang="ru-RU" sz="6600" b="1" dirty="0" smtClean="0"/>
              <a:t> </a:t>
            </a:r>
            <a:r>
              <a:rPr lang="ru-RU" sz="6600" b="1" dirty="0"/>
              <a:t>                 </a:t>
            </a:r>
            <a:r>
              <a:rPr lang="ru-RU" sz="6600" b="1" dirty="0" err="1"/>
              <a:t>йнкчиа</a:t>
            </a:r>
            <a:r>
              <a:rPr lang="ru-RU" sz="6600" b="1" dirty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user\Desktop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284984"/>
            <a:ext cx="4577316" cy="3573016"/>
          </a:xfrm>
          <a:prstGeom prst="rect">
            <a:avLst/>
          </a:prstGeom>
          <a:noFill/>
        </p:spPr>
      </p:pic>
      <p:pic>
        <p:nvPicPr>
          <p:cNvPr id="4098" name="Picture 2" descr="C:\Users\user\Desktop\tigr-hischnik-morda-lapy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097172" cy="3284984"/>
          </a:xfrm>
          <a:prstGeom prst="rect">
            <a:avLst/>
          </a:prstGeom>
          <a:noFill/>
        </p:spPr>
      </p:pic>
      <p:pic>
        <p:nvPicPr>
          <p:cNvPr id="4100" name="Picture 4" descr="C:\Users\user\Desktop\muzhchiny-rozhdennye-v-god-zmei-otlichayutsya-umeniem-izbegat-problem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0"/>
            <a:ext cx="4067944" cy="321297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6600" b="1" dirty="0"/>
              <a:t>                 </a:t>
            </a:r>
          </a:p>
          <a:p>
            <a:endParaRPr lang="ru-RU" dirty="0"/>
          </a:p>
        </p:txBody>
      </p:sp>
      <p:pic>
        <p:nvPicPr>
          <p:cNvPr id="4099" name="Picture 3" descr="C:\Users\user\Desktop\i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3284984"/>
            <a:ext cx="5220071" cy="3573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8"/>
          </a:xfrm>
        </p:spPr>
        <p:txBody>
          <a:bodyPr>
            <a:noAutofit/>
          </a:bodyPr>
          <a:lstStyle/>
          <a:p>
            <a:r>
              <a:rPr lang="ru-RU" sz="4400" b="1" dirty="0"/>
              <a:t>Кучей угорелой</a:t>
            </a:r>
            <a:r>
              <a:rPr lang="ru-RU" sz="4400" dirty="0"/>
              <a:t> – все сразу в большой суматохе;</a:t>
            </a:r>
          </a:p>
          <a:p>
            <a:r>
              <a:rPr lang="ru-RU" sz="4400" b="1" dirty="0"/>
              <a:t>Затеяли проказу</a:t>
            </a:r>
            <a:r>
              <a:rPr lang="ru-RU" sz="4400" dirty="0"/>
              <a:t> – проказа – шалость, начали шалить;</a:t>
            </a:r>
          </a:p>
          <a:p>
            <a:r>
              <a:rPr lang="ru-RU" sz="4400" b="1" dirty="0"/>
              <a:t>Превеселый</a:t>
            </a:r>
            <a:r>
              <a:rPr lang="ru-RU" sz="4400" dirty="0"/>
              <a:t> – очень веселый;</a:t>
            </a:r>
          </a:p>
          <a:p>
            <a:r>
              <a:rPr lang="ru-RU" sz="4400" b="1" dirty="0"/>
              <a:t>Маскарад</a:t>
            </a:r>
            <a:r>
              <a:rPr lang="ru-RU" sz="4400" dirty="0"/>
              <a:t> -  бал, на который являются в масках и костюмах.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презент\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19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2017-03-01T21:05:58Z</dcterms:created>
  <dcterms:modified xsi:type="dcterms:W3CDTF">2017-03-01T22:14:00Z</dcterms:modified>
</cp:coreProperties>
</file>