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3178" autoAdjust="0"/>
  </p:normalViewPr>
  <p:slideViewPr>
    <p:cSldViewPr snapToGrid="0">
      <p:cViewPr varScale="1">
        <p:scale>
          <a:sx n="66" d="100"/>
          <a:sy n="66" d="100"/>
        </p:scale>
        <p:origin x="8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C42F6-C761-4C7D-AE91-317AC615404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6B57D-7220-498D-9909-7F1A90329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609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C42F6-C761-4C7D-AE91-317AC615404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6B57D-7220-498D-9909-7F1A90329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769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C42F6-C761-4C7D-AE91-317AC615404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6B57D-7220-498D-9909-7F1A90329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896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C42F6-C761-4C7D-AE91-317AC615404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6B57D-7220-498D-9909-7F1A90329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923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C42F6-C761-4C7D-AE91-317AC615404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6B57D-7220-498D-9909-7F1A90329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494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C42F6-C761-4C7D-AE91-317AC615404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6B57D-7220-498D-9909-7F1A90329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030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C42F6-C761-4C7D-AE91-317AC615404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6B57D-7220-498D-9909-7F1A90329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014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C42F6-C761-4C7D-AE91-317AC615404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6B57D-7220-498D-9909-7F1A90329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549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C42F6-C761-4C7D-AE91-317AC615404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6B57D-7220-498D-9909-7F1A90329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649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C42F6-C761-4C7D-AE91-317AC615404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6B57D-7220-498D-9909-7F1A90329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704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C42F6-C761-4C7D-AE91-317AC615404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6B57D-7220-498D-9909-7F1A90329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403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C42F6-C761-4C7D-AE91-317AC615404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6B57D-7220-498D-9909-7F1A90329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223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35313" y="382564"/>
            <a:ext cx="92601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/>
              <a:t>М</a:t>
            </a:r>
            <a:r>
              <a:rPr lang="ru-RU" i="1" dirty="0" smtClean="0"/>
              <a:t>униципальное  </a:t>
            </a:r>
            <a:r>
              <a:rPr lang="ru-RU" i="1" dirty="0" smtClean="0"/>
              <a:t>бюджетное  дошкольное образовательное учреждение</a:t>
            </a:r>
          </a:p>
          <a:p>
            <a:pPr algn="ctr"/>
            <a:r>
              <a:rPr lang="ru-RU" i="1" dirty="0" smtClean="0"/>
              <a:t>детский сад № 11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541486" y="1305894"/>
            <a:ext cx="52321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– класс «Лошадка»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56" r="12921"/>
          <a:stretch/>
        </p:blipFill>
        <p:spPr>
          <a:xfrm>
            <a:off x="3294743" y="1890669"/>
            <a:ext cx="5123544" cy="41811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7721600" y="5631321"/>
            <a:ext cx="41220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Подготовила: </a:t>
            </a:r>
            <a:r>
              <a:rPr lang="ru-RU" smtClean="0"/>
              <a:t>Гребенникова  Н.В.,</a:t>
            </a:r>
            <a:endParaRPr lang="ru-RU" dirty="0" smtClean="0"/>
          </a:p>
          <a:p>
            <a:r>
              <a:rPr lang="ru-RU" dirty="0" smtClean="0"/>
              <a:t> воспитатель МБДОУ детский сад №11.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80537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30" r="29937" b="11534"/>
          <a:stretch/>
        </p:blipFill>
        <p:spPr>
          <a:xfrm>
            <a:off x="3033485" y="622871"/>
            <a:ext cx="5834743" cy="5806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52948" y="253539"/>
            <a:ext cx="4917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222222"/>
                </a:solidFill>
                <a:effectLst/>
              </a:rPr>
              <a:t>10. </a:t>
            </a:r>
            <a:r>
              <a:rPr lang="ru-RU" dirty="0">
                <a:solidFill>
                  <a:srgbClr val="222222"/>
                </a:solidFill>
              </a:rPr>
              <a:t>П</a:t>
            </a:r>
            <a:r>
              <a:rPr lang="ru-RU" dirty="0" smtClean="0">
                <a:solidFill>
                  <a:srgbClr val="222222"/>
                </a:solidFill>
                <a:effectLst/>
              </a:rPr>
              <a:t>одровняйте гриву и хвост. Лошадка готова!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7958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81000" y="4042254"/>
            <a:ext cx="61079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1. Начнем с того, что сделаем заготовки для будущей лошадки. </a:t>
            </a:r>
            <a:br>
              <a:rPr lang="ru-RU" dirty="0" smtClean="0"/>
            </a:br>
            <a:r>
              <a:rPr lang="ru-RU" dirty="0" smtClean="0"/>
              <a:t>Для этого, наматываем нитки на книгу  (количество витков зависит от толщены ниток, у меня примерно 80)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35" b="21634"/>
          <a:stretch/>
        </p:blipFill>
        <p:spPr>
          <a:xfrm rot="16200000">
            <a:off x="7011871" y="712010"/>
            <a:ext cx="4595958" cy="52417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81000" y="1312263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i="1" dirty="0" smtClean="0">
                <a:effectLst/>
              </a:rPr>
              <a:t>Для изготовления лошадки из ниток вам необходимо:</a:t>
            </a:r>
            <a:endParaRPr lang="ru-RU" b="1" dirty="0" smtClean="0">
              <a:effectLst/>
            </a:endParaRPr>
          </a:p>
          <a:p>
            <a:pPr algn="just"/>
            <a:r>
              <a:rPr lang="ru-RU" dirty="0" smtClean="0">
                <a:solidFill>
                  <a:srgbClr val="222222"/>
                </a:solidFill>
                <a:effectLst/>
              </a:rPr>
              <a:t>- пряжа, лучше 100% акрил;</a:t>
            </a:r>
          </a:p>
          <a:p>
            <a:pPr algn="just"/>
            <a:r>
              <a:rPr lang="ru-RU" dirty="0" smtClean="0">
                <a:solidFill>
                  <a:srgbClr val="222222"/>
                </a:solidFill>
                <a:effectLst/>
              </a:rPr>
              <a:t>- пряжа для гривы, хвоста;</a:t>
            </a:r>
          </a:p>
          <a:p>
            <a:pPr algn="just"/>
            <a:r>
              <a:rPr lang="ru-RU" dirty="0" smtClean="0">
                <a:solidFill>
                  <a:srgbClr val="222222"/>
                </a:solidFill>
                <a:effectLst/>
              </a:rPr>
              <a:t>- картон (книга, рамка для фото)</a:t>
            </a:r>
          </a:p>
          <a:p>
            <a:pPr algn="just"/>
            <a:r>
              <a:rPr lang="ru-RU" dirty="0" smtClean="0">
                <a:solidFill>
                  <a:srgbClr val="222222"/>
                </a:solidFill>
                <a:effectLst/>
              </a:rPr>
              <a:t>- ножницы.</a:t>
            </a:r>
            <a:endParaRPr lang="ru-RU" dirty="0">
              <a:solidFill>
                <a:srgbClr val="22222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72454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0998" y="608710"/>
            <a:ext cx="58296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2. Далее разрезаем намотанные нитки с одной стороны.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42"/>
          <a:stretch/>
        </p:blipFill>
        <p:spPr>
          <a:xfrm rot="16200000">
            <a:off x="3421357" y="535669"/>
            <a:ext cx="4681420" cy="6925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286436" y="948478"/>
            <a:ext cx="91484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Складываем заготовку из ниток ровно пополам и перевязываем нитью такого же цвета.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1996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2716" y="264475"/>
            <a:ext cx="114210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3. Формируем мордочку лошадки. Для этого отрезком нити, отступив от линии изгиба заготовки, один сантиметр, </a:t>
            </a:r>
            <a:br>
              <a:rPr lang="ru-RU" dirty="0" smtClean="0"/>
            </a:br>
            <a:r>
              <a:rPr lang="ru-RU" dirty="0" smtClean="0"/>
              <a:t>делаем несколько витков и завязываем на узел.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66" t="13333" r="18628"/>
          <a:stretch/>
        </p:blipFill>
        <p:spPr>
          <a:xfrm>
            <a:off x="2877671" y="1255840"/>
            <a:ext cx="6037729" cy="51718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00290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2340" y="443318"/>
            <a:ext cx="90005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4. Делаем еще одну перетяжку чуть ниже первой, формируем голову лошадки.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84" b="26140"/>
          <a:stretch/>
        </p:blipFill>
        <p:spPr>
          <a:xfrm rot="16200000">
            <a:off x="1152560" y="1620683"/>
            <a:ext cx="4114800" cy="3976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43" r="15153"/>
          <a:stretch/>
        </p:blipFill>
        <p:spPr>
          <a:xfrm rot="10800000">
            <a:off x="7474856" y="2117371"/>
            <a:ext cx="3773715" cy="35487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221929" y="812650"/>
            <a:ext cx="50844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222222"/>
                </a:solidFill>
                <a:effectLst/>
              </a:rPr>
              <a:t>С помощью обмотки сформируйте шею лошадки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095182" y="5666114"/>
            <a:ext cx="22871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222222"/>
                </a:solidFill>
                <a:effectLst/>
              </a:rPr>
              <a:t>5. Перевяжите пучок.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261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3486" y="435206"/>
            <a:ext cx="108857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222222"/>
                </a:solidFill>
                <a:effectLst/>
              </a:rPr>
              <a:t>6. Разделите пучок надвое и обмотайте передние ноги так же, как и шею. Концы нитки свяжите узлом.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14" r="11905" b="12593"/>
          <a:stretch/>
        </p:blipFill>
        <p:spPr>
          <a:xfrm>
            <a:off x="1716315" y="1320799"/>
            <a:ext cx="3178218" cy="4912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24" r="16843" b="10053"/>
          <a:stretch/>
        </p:blipFill>
        <p:spPr>
          <a:xfrm>
            <a:off x="6404429" y="1341565"/>
            <a:ext cx="3421743" cy="48913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1703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7029" y="420692"/>
            <a:ext cx="7300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222222"/>
                </a:solidFill>
                <a:effectLst/>
              </a:rPr>
              <a:t>7. Вторым пучком нитей оберните «грудь» лошадки и перевяжите.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11" b="22276"/>
          <a:stretch/>
        </p:blipFill>
        <p:spPr>
          <a:xfrm rot="16200000">
            <a:off x="1215572" y="1157514"/>
            <a:ext cx="4114800" cy="463005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21" b="13598"/>
          <a:stretch/>
        </p:blipFill>
        <p:spPr>
          <a:xfrm rot="5400000">
            <a:off x="6462485" y="990600"/>
            <a:ext cx="4114800" cy="496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739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0284" y="304577"/>
            <a:ext cx="108566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222222"/>
                </a:solidFill>
                <a:effectLst/>
              </a:rPr>
              <a:t>8. Разделите пучок надвое и обмотайте задние ноги так же, как и передние. Концы нитки свяжите узлом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44" t="10371" r="30317" b="10264"/>
          <a:stretch/>
        </p:blipFill>
        <p:spPr>
          <a:xfrm>
            <a:off x="899885" y="1222945"/>
            <a:ext cx="4934858" cy="4974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78" t="6984" r="28032" b="7090"/>
          <a:stretch/>
        </p:blipFill>
        <p:spPr>
          <a:xfrm>
            <a:off x="6618515" y="1222945"/>
            <a:ext cx="4912816" cy="4853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54328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9942" y="377149"/>
            <a:ext cx="71845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222222"/>
                </a:solidFill>
                <a:effectLst/>
              </a:rPr>
              <a:t>9. Делаем гриву и хвост.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97" b="33545"/>
          <a:stretch/>
        </p:blipFill>
        <p:spPr>
          <a:xfrm rot="16200000">
            <a:off x="636722" y="2418350"/>
            <a:ext cx="4793528" cy="3280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59" t="2116" r="16095"/>
          <a:stretch/>
        </p:blipFill>
        <p:spPr>
          <a:xfrm>
            <a:off x="5486399" y="1694716"/>
            <a:ext cx="5167086" cy="4760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62301" y="666600"/>
            <a:ext cx="94105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222222"/>
                </a:solidFill>
                <a:effectLst/>
              </a:rPr>
              <a:t>Намотайте нити для гривы и хвоста, разрежьте их посередине. Прикрепите с помощью нитки.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98372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231</Words>
  <Application>Microsoft Office PowerPoint</Application>
  <PresentationFormat>Широкоэкранный</PresentationFormat>
  <Paragraphs>23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7</cp:revision>
  <dcterms:created xsi:type="dcterms:W3CDTF">2017-04-10T19:31:14Z</dcterms:created>
  <dcterms:modified xsi:type="dcterms:W3CDTF">2017-05-15T14:28:30Z</dcterms:modified>
</cp:coreProperties>
</file>