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0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7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35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18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19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92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4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9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07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0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6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CEA6B-2626-4DDA-967E-47777C00715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05560-8007-4D73-8D75-855115AE0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6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Мама-главное слово</a:t>
            </a:r>
            <a:endParaRPr lang="ru-RU" sz="8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2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77766" y="1639287"/>
            <a:ext cx="6366125" cy="358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2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71930" y="1199544"/>
            <a:ext cx="6858000" cy="445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2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87019" y="874976"/>
            <a:ext cx="6827823" cy="513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1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75181" y="521441"/>
            <a:ext cx="8851500" cy="55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67015" y="1254126"/>
            <a:ext cx="6867832" cy="435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901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96652" y="1200252"/>
            <a:ext cx="6858000" cy="445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859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367" y="0"/>
            <a:ext cx="89912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109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17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682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5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615" y="0"/>
            <a:ext cx="6150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267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31" y="465513"/>
            <a:ext cx="10058400" cy="603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7316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258" y="0"/>
            <a:ext cx="60834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4990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092" y="404446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3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044" y="0"/>
            <a:ext cx="5693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27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3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5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931" y="1528997"/>
            <a:ext cx="9144000" cy="2387600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000" y="-1457324"/>
            <a:ext cx="6857999" cy="977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6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13888" y="1025652"/>
            <a:ext cx="6364224" cy="480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9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40</TotalTime>
  <Words>2</Words>
  <Application>Microsoft Office PowerPoint</Application>
  <PresentationFormat>Произвольный</PresentationFormat>
  <Paragraphs>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Мама-главное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Мама-главное слово</dc:title>
  <dc:creator>User</dc:creator>
  <cp:lastModifiedBy>ASUS</cp:lastModifiedBy>
  <cp:revision>4</cp:revision>
  <dcterms:created xsi:type="dcterms:W3CDTF">2015-11-25T10:02:50Z</dcterms:created>
  <dcterms:modified xsi:type="dcterms:W3CDTF">2017-05-15T09:09:46Z</dcterms:modified>
</cp:coreProperties>
</file>