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2" r:id="rId2"/>
  </p:sldMasterIdLst>
  <p:sldIdLst>
    <p:sldId id="316" r:id="rId3"/>
    <p:sldId id="257" r:id="rId4"/>
    <p:sldId id="327" r:id="rId5"/>
    <p:sldId id="268" r:id="rId6"/>
    <p:sldId id="270" r:id="rId7"/>
    <p:sldId id="283" r:id="rId8"/>
    <p:sldId id="273" r:id="rId9"/>
    <p:sldId id="306" r:id="rId10"/>
    <p:sldId id="314" r:id="rId11"/>
    <p:sldId id="31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67" autoAdjust="0"/>
    <p:restoredTop sz="94624" autoAdjust="0"/>
  </p:normalViewPr>
  <p:slideViewPr>
    <p:cSldViewPr>
      <p:cViewPr varScale="1">
        <p:scale>
          <a:sx n="51" d="100"/>
          <a:sy n="51" d="100"/>
        </p:scale>
        <p:origin x="-121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FB66-F284-41E6-8D8A-066DE4BE69C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1B2B7-CC56-45EC-BC41-52DE2B741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206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FB66-F284-41E6-8D8A-066DE4BE69C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1B2B7-CC56-45EC-BC41-52DE2B741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430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FB66-F284-41E6-8D8A-066DE4BE69C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1B2B7-CC56-45EC-BC41-52DE2B741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882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15.05.2017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664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15.05.2017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1811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15.05.2017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860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15.05.2017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1683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15.05.2017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3983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15.05.2017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9123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15.05.2017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2652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15.05.2017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677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FB66-F284-41E6-8D8A-066DE4BE69C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1B2B7-CC56-45EC-BC41-52DE2B741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1568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15.05.2017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8851774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15.05.2017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2836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15.05.2017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046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FB66-F284-41E6-8D8A-066DE4BE69C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1B2B7-CC56-45EC-BC41-52DE2B741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912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FB66-F284-41E6-8D8A-066DE4BE69C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1B2B7-CC56-45EC-BC41-52DE2B741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812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FB66-F284-41E6-8D8A-066DE4BE69C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1B2B7-CC56-45EC-BC41-52DE2B741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406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FB66-F284-41E6-8D8A-066DE4BE69C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1B2B7-CC56-45EC-BC41-52DE2B741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479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FB66-F284-41E6-8D8A-066DE4BE69C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1B2B7-CC56-45EC-BC41-52DE2B741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054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FB66-F284-41E6-8D8A-066DE4BE69C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1B2B7-CC56-45EC-BC41-52DE2B741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70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FB66-F284-41E6-8D8A-066DE4BE69C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1B2B7-CC56-45EC-BC41-52DE2B741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340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4FB66-F284-41E6-8D8A-066DE4BE69C2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1B2B7-CC56-45EC-BC41-52DE2B741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11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15.05.2017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80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pPr marL="1371600" lvl="3" indent="0" algn="ctr">
              <a:buNone/>
            </a:pPr>
            <a:r>
              <a:rPr lang="be-BY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Башҡорт халҡыны</a:t>
            </a:r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ң музыка </a:t>
            </a:r>
            <a:r>
              <a:rPr lang="ru-RU" sz="6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ҡоралдары</a:t>
            </a:r>
            <a:endParaRPr lang="be-BY" sz="6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txBody>
          <a:bodyPr>
            <a:normAutofit/>
          </a:bodyPr>
          <a:lstStyle/>
          <a:p>
            <a:r>
              <a:rPr lang="be-BY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Зәһретдинов ҡумыҙы</a:t>
            </a:r>
            <a:endParaRPr lang="ru-RU" sz="5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357430"/>
            <a:ext cx="4943040" cy="2736000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be-BY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Үҙенә генә хас тембры була</a:t>
            </a:r>
            <a:endParaRPr lang="ru-RU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Үҫемлектән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эшләйҙәр</a:t>
            </a:r>
            <a:endParaRPr lang="ru-RU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Ағас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шпондан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эшләйҙәр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В.Шөғәйепов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Өзләү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тамаҡ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төбө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менән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йырлау</a:t>
            </a:r>
            <a:endParaRPr lang="ru-RU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>
            <a:normAutofit/>
          </a:bodyPr>
          <a:lstStyle/>
          <a:p>
            <a:r>
              <a:rPr lang="ru-RU" sz="8000" b="1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Ҡ</a:t>
            </a:r>
            <a:r>
              <a:rPr lang="ru-RU" sz="8000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урай</a:t>
            </a:r>
            <a:endParaRPr lang="ru-RU" sz="80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48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7018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Единственный в мире памятник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кураю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установлен на горе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Тугажман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Баймакском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районе. Автором идеи и проекта является самодеятельный художник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Мидхат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Байрамгулов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88840"/>
            <a:ext cx="429577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573016"/>
            <a:ext cx="4680520" cy="306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460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6600" b="1" dirty="0" err="1">
                <a:solidFill>
                  <a:srgbClr val="7030A0"/>
                </a:solidFill>
              </a:rPr>
              <a:t>Һ</a:t>
            </a:r>
            <a:r>
              <a:rPr lang="ru-RU" sz="6600" b="1" dirty="0" err="1" smtClean="0">
                <a:solidFill>
                  <a:srgbClr val="7030A0"/>
                </a:solidFill>
              </a:rPr>
              <a:t>орнай</a:t>
            </a:r>
            <a:r>
              <a:rPr lang="ru-RU" sz="6600" b="1" dirty="0" smtClean="0">
                <a:solidFill>
                  <a:srgbClr val="7030A0"/>
                </a:solidFill>
              </a:rPr>
              <a:t> (</a:t>
            </a:r>
            <a:r>
              <a:rPr lang="ru-RU" sz="6600" b="1" dirty="0" err="1" smtClean="0">
                <a:solidFill>
                  <a:srgbClr val="7030A0"/>
                </a:solidFill>
              </a:rPr>
              <a:t>Сорнай</a:t>
            </a:r>
            <a:r>
              <a:rPr lang="ru-RU" sz="6600" b="1" dirty="0" smtClean="0">
                <a:solidFill>
                  <a:srgbClr val="7030A0"/>
                </a:solidFill>
              </a:rPr>
              <a:t>)</a:t>
            </a:r>
            <a:endParaRPr lang="ru-RU" sz="66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5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Башҡорт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5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тынлы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музыка </a:t>
            </a:r>
            <a:r>
              <a:rPr lang="ru-RU" sz="5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ҡоралы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русской культуре это – жалейка.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841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  <a:prstDash val="lgDashDot"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6600" dirty="0" smtClean="0"/>
              <a:t> </a:t>
            </a:r>
            <a:r>
              <a:rPr lang="ru-RU" sz="6600" b="1" dirty="0" err="1">
                <a:solidFill>
                  <a:srgbClr val="7030A0"/>
                </a:solidFill>
              </a:rPr>
              <a:t>Һ</a:t>
            </a:r>
            <a:r>
              <a:rPr lang="ru-RU" sz="6600" b="1" dirty="0" err="1" smtClean="0">
                <a:solidFill>
                  <a:srgbClr val="7030A0"/>
                </a:solidFill>
              </a:rPr>
              <a:t>орнай</a:t>
            </a:r>
            <a:endParaRPr lang="ru-RU" sz="6600" dirty="0"/>
          </a:p>
        </p:txBody>
      </p:sp>
      <p:pic>
        <p:nvPicPr>
          <p:cNvPr id="3074" name="Picture 2" descr="G:\Фото05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71612"/>
            <a:ext cx="6720000" cy="5040000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483414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G:\Фото055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714356"/>
            <a:ext cx="6816000" cy="5112000"/>
          </a:xfrm>
          <a:prstGeom prst="rect">
            <a:avLst/>
          </a:prstGeom>
          <a:noFill/>
          <a:ln w="76200"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92D05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66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Ҡ</a:t>
            </a:r>
            <a:r>
              <a:rPr lang="ru-RU" sz="66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амыш</a:t>
            </a:r>
            <a:r>
              <a:rPr lang="ru-RU" sz="6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66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ҡ</a:t>
            </a:r>
            <a:r>
              <a:rPr lang="ru-RU" sz="66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урай</a:t>
            </a:r>
            <a:endParaRPr lang="ru-RU" sz="6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G:\Фото05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solidFill>
              <a:srgbClr val="7030A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19335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  <a:solidFill>
            <a:srgbClr val="7030A0"/>
          </a:solidFill>
        </p:spPr>
        <p:txBody>
          <a:bodyPr>
            <a:noAutofit/>
          </a:bodyPr>
          <a:lstStyle/>
          <a:p>
            <a:r>
              <a:rPr lang="ru-RU" sz="3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Кубыз</a:t>
            </a: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колокольчиком. На основание инструмента поставлен круглый барабанчик, издающий серебристые колокольчиковые звуки.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429000"/>
            <a:ext cx="4670767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be-BY" sz="5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Рәхимғолов ҡумыҙы</a:t>
            </a:r>
            <a:endParaRPr lang="ru-RU" sz="5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071678"/>
            <a:ext cx="5022000" cy="3348000"/>
          </a:xfrm>
          <a:prstGeom prst="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415</TotalTime>
  <Words>88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6_Солнцестояние</vt:lpstr>
      <vt:lpstr>Презентация PowerPoint</vt:lpstr>
      <vt:lpstr>Презентация PowerPoint</vt:lpstr>
      <vt:lpstr>Единственный в мире памятник кураю установлен на горе Тугажман в Баймакском районе. Автором идеи и проекта является самодеятельный художник Мидхат Байрамгулов. </vt:lpstr>
      <vt:lpstr>Һорнай (Сорнай)</vt:lpstr>
      <vt:lpstr> Һорнай</vt:lpstr>
      <vt:lpstr>Презентация PowerPoint</vt:lpstr>
      <vt:lpstr>Ҡамыш ҡурай</vt:lpstr>
      <vt:lpstr>Кубыз с колокольчиком. На основание инструмента поставлен круглый барабанчик, издающий серебристые колокольчиковые звуки.</vt:lpstr>
      <vt:lpstr>Рәхимғолов ҡумыҙы</vt:lpstr>
      <vt:lpstr>Зәһретдинов ҡумыҙы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Админ</cp:lastModifiedBy>
  <cp:revision>52</cp:revision>
  <dcterms:created xsi:type="dcterms:W3CDTF">2013-11-02T20:47:51Z</dcterms:created>
  <dcterms:modified xsi:type="dcterms:W3CDTF">2017-05-15T17:30:45Z</dcterms:modified>
</cp:coreProperties>
</file>