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tumblr_nofq8j8h7Z1tt14jho1_1280.jpg"/>
          <p:cNvPicPr>
            <a:picLocks noChangeAspect="1"/>
          </p:cNvPicPr>
          <p:nvPr/>
        </p:nvPicPr>
        <p:blipFill>
          <a:blip r:embed="rId2"/>
          <a:srcRect l="26962"/>
          <a:stretch>
            <a:fillRect/>
          </a:stretch>
        </p:blipFill>
        <p:spPr>
          <a:xfrm flipH="1">
            <a:off x="5214942" y="0"/>
            <a:ext cx="3929058" cy="6858000"/>
          </a:xfrm>
          <a:prstGeom prst="rect">
            <a:avLst/>
          </a:prstGeom>
        </p:spPr>
      </p:pic>
      <p:pic>
        <p:nvPicPr>
          <p:cNvPr id="5" name="Рисунок 4" descr="tumblr_nofq8j8h7Z1tt14jho1_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8173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429684" cy="1571636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Новоузенский краеведческий музей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imgB.jpg"/>
          <p:cNvPicPr>
            <a:picLocks noChangeAspect="1"/>
          </p:cNvPicPr>
          <p:nvPr/>
        </p:nvPicPr>
        <p:blipFill>
          <a:blip r:embed="rId3"/>
          <a:srcRect t="9524" b="17460"/>
          <a:stretch>
            <a:fillRect/>
          </a:stretch>
        </p:blipFill>
        <p:spPr>
          <a:xfrm>
            <a:off x="857224" y="2500306"/>
            <a:ext cx="7358114" cy="4029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umblr_nofq8j8h7Z1tt14jho1_1280.jpg"/>
          <p:cNvPicPr>
            <a:picLocks noChangeAspect="1"/>
          </p:cNvPicPr>
          <p:nvPr/>
        </p:nvPicPr>
        <p:blipFill>
          <a:blip r:embed="rId2"/>
          <a:srcRect l="26962"/>
          <a:stretch>
            <a:fillRect/>
          </a:stretch>
        </p:blipFill>
        <p:spPr>
          <a:xfrm flipH="1">
            <a:off x="5214942" y="0"/>
            <a:ext cx="3929058" cy="6858000"/>
          </a:xfrm>
          <a:prstGeom prst="rect">
            <a:avLst/>
          </a:prstGeom>
        </p:spPr>
      </p:pic>
      <p:pic>
        <p:nvPicPr>
          <p:cNvPr id="4" name="Рисунок 3" descr="tumblr_nofq8j8h7Z1tt14jho1_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8173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История основания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 Новоузенский краеведческий музей был основан в 1967 году как музей на общественных началах. В 1978 году он приобретает статус государственного и становится филиалом Саратовского областного музея краеведения.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53728_621x4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500174"/>
            <a:ext cx="364333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B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4286256"/>
            <a:ext cx="2928958" cy="2196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umblr_nofq8j8h7Z1tt14jho1_1280.jpg"/>
          <p:cNvPicPr>
            <a:picLocks noChangeAspect="1"/>
          </p:cNvPicPr>
          <p:nvPr/>
        </p:nvPicPr>
        <p:blipFill>
          <a:blip r:embed="rId2"/>
          <a:srcRect l="26962"/>
          <a:stretch>
            <a:fillRect/>
          </a:stretch>
        </p:blipFill>
        <p:spPr>
          <a:xfrm flipH="1">
            <a:off x="5214942" y="0"/>
            <a:ext cx="3929058" cy="6858000"/>
          </a:xfrm>
          <a:prstGeom prst="rect">
            <a:avLst/>
          </a:prstGeom>
        </p:spPr>
      </p:pic>
      <p:pic>
        <p:nvPicPr>
          <p:cNvPr id="4" name="Рисунок 3" descr="tumblr_nofq8j8h7Z1tt14jho1_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8173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История основания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3214678" cy="49720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Здание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имеет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интересный архитектурный облик, выделяясь двумя куполами на крыше. По воспоминаниям старожилов, до 1910 года в этом здании располагалась татарская школа, а потом приёмный покой земской больницы.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1967 году краеведческому музею был передан нижний этаж, а в 1974 году - всё здание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nu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2214554"/>
            <a:ext cx="4497541" cy="32125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umblr_nofq8j8h7Z1tt14jho1_1280.jpg"/>
          <p:cNvPicPr>
            <a:picLocks noChangeAspect="1"/>
          </p:cNvPicPr>
          <p:nvPr/>
        </p:nvPicPr>
        <p:blipFill>
          <a:blip r:embed="rId2"/>
          <a:srcRect l="26962"/>
          <a:stretch>
            <a:fillRect/>
          </a:stretch>
        </p:blipFill>
        <p:spPr>
          <a:xfrm flipH="1">
            <a:off x="5214942" y="0"/>
            <a:ext cx="3929058" cy="6858000"/>
          </a:xfrm>
          <a:prstGeom prst="rect">
            <a:avLst/>
          </a:prstGeom>
        </p:spPr>
      </p:pic>
      <p:pic>
        <p:nvPicPr>
          <p:cNvPr id="4" name="Рисунок 3" descr="tumblr_nofq8j8h7Z1tt14jho1_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8173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Экспонаты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3571868" cy="535785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  За годы работы были собраны богатые коллекции, в которые входят и уникальные экспонаты. К ним можно отнести "Отчеты Земской Управы"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,"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Вестник Новоузенского Земства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";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подлинные вещи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музыканта П.Е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Чурикова и фотодокументы советского актера театра 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кино Н.К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Свободина;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карта города Новоузенска 1865 года, записи и карты историка-краеведа Ф.Ф. Бай-Балаева, предметы быта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вв., оружие периода Гражданской и Великой Отечественной войн и др.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12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1785926"/>
            <a:ext cx="4857752" cy="3643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umblr_nofq8j8h7Z1tt14jho1_1280.jpg"/>
          <p:cNvPicPr>
            <a:picLocks noChangeAspect="1"/>
          </p:cNvPicPr>
          <p:nvPr/>
        </p:nvPicPr>
        <p:blipFill>
          <a:blip r:embed="rId2"/>
          <a:srcRect l="26962"/>
          <a:stretch>
            <a:fillRect/>
          </a:stretch>
        </p:blipFill>
        <p:spPr>
          <a:xfrm flipH="1">
            <a:off x="5214942" y="0"/>
            <a:ext cx="3929058" cy="6858000"/>
          </a:xfrm>
          <a:prstGeom prst="rect">
            <a:avLst/>
          </a:prstGeom>
        </p:spPr>
      </p:pic>
      <p:pic>
        <p:nvPicPr>
          <p:cNvPr id="4" name="Рисунок 3" descr="tumblr_nofq8j8h7Z1tt14jho1_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8173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Экспонаты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600200"/>
            <a:ext cx="4543428" cy="4525963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Об освоении целинных и залежных земель в послевоенные годы рассказывает коллекция совхоза им. Радищева - первого целинного совхоза района и одного из первых в Саратовской области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imgB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785902"/>
            <a:ext cx="3214710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umblr_nofq8j8h7Z1tt14jho1_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81733" cy="6858000"/>
          </a:xfrm>
          <a:prstGeom prst="rect">
            <a:avLst/>
          </a:prstGeom>
        </p:spPr>
      </p:pic>
      <p:pic>
        <p:nvPicPr>
          <p:cNvPr id="5" name="Рисунок 4" descr="tumblr_nofq8j8h7Z1tt14jho1_1280.jpg"/>
          <p:cNvPicPr>
            <a:picLocks noChangeAspect="1"/>
          </p:cNvPicPr>
          <p:nvPr/>
        </p:nvPicPr>
        <p:blipFill>
          <a:blip r:embed="rId2"/>
          <a:srcRect l="26962"/>
          <a:stretch>
            <a:fillRect/>
          </a:stretch>
        </p:blipFill>
        <p:spPr>
          <a:xfrm flipH="1">
            <a:off x="5214942" y="0"/>
            <a:ext cx="3929058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572140"/>
            <a:ext cx="6543692" cy="2054221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Основатель: Свистунов Василий Егорович (1919-1998)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1887-vasiliy-egorovich-svistunov-umer-v-1997-g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357166"/>
            <a:ext cx="3810015" cy="5061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umblr_nofq8j8h7Z1tt14jho1_1280.jpg"/>
          <p:cNvPicPr>
            <a:picLocks noChangeAspect="1"/>
          </p:cNvPicPr>
          <p:nvPr/>
        </p:nvPicPr>
        <p:blipFill>
          <a:blip r:embed="rId2"/>
          <a:srcRect l="26962"/>
          <a:stretch>
            <a:fillRect/>
          </a:stretch>
        </p:blipFill>
        <p:spPr>
          <a:xfrm flipH="1">
            <a:off x="5214942" y="0"/>
            <a:ext cx="3929058" cy="6858000"/>
          </a:xfrm>
          <a:prstGeom prst="rect">
            <a:avLst/>
          </a:prstGeom>
        </p:spPr>
      </p:pic>
      <p:pic>
        <p:nvPicPr>
          <p:cNvPr id="4" name="Рисунок 3" descr="tumblr_nofq8j8h7Z1tt14jho1_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8173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Жизнь музея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500174"/>
            <a:ext cx="4429156" cy="49720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Постоянно действует выставочный зал с периодически обновляющимися выставками. Одна из последних выставок - «Христианство сквозь столетия». Для старшеклассников проводятся краеведческие викторины и районные конференции. Сотрудники музея принимают участие в общегородских мероприятиях и районных фольклорно – этнографических праздниках. Музей популярен, пользуется любовью жителей и вызывает интерес у гостей города.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imgB (1).jpg"/>
          <p:cNvPicPr>
            <a:picLocks noChangeAspect="1"/>
          </p:cNvPicPr>
          <p:nvPr/>
        </p:nvPicPr>
        <p:blipFill>
          <a:blip r:embed="rId3"/>
          <a:srcRect l="32812" r="10938"/>
          <a:stretch>
            <a:fillRect/>
          </a:stretch>
        </p:blipFill>
        <p:spPr>
          <a:xfrm>
            <a:off x="642910" y="1714488"/>
            <a:ext cx="3429024" cy="4572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umblr_nofq8j8h7Z1tt14jho1_1280.jpg"/>
          <p:cNvPicPr>
            <a:picLocks noChangeAspect="1"/>
          </p:cNvPicPr>
          <p:nvPr/>
        </p:nvPicPr>
        <p:blipFill>
          <a:blip r:embed="rId2"/>
          <a:srcRect l="26962"/>
          <a:stretch>
            <a:fillRect/>
          </a:stretch>
        </p:blipFill>
        <p:spPr>
          <a:xfrm flipH="1">
            <a:off x="5214942" y="0"/>
            <a:ext cx="3929058" cy="6858000"/>
          </a:xfrm>
          <a:prstGeom prst="rect">
            <a:avLst/>
          </a:prstGeom>
        </p:spPr>
      </p:pic>
      <p:pic>
        <p:nvPicPr>
          <p:cNvPr id="4" name="Рисунок 3" descr="tumblr_nofq8j8h7Z1tt14jho1_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8173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972452" cy="917596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!!!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Содержимое 7" descr="iuuq_NV_00tu_NK_mjtubt_SL_31njovupt_SL_ft0jnbhft03121_NK_18035221503678339_SK_751qy_SL_kqh_AT_239146161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1604" y="1928802"/>
            <a:ext cx="60960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72</Words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Новоузенский краеведческий музей</vt:lpstr>
      <vt:lpstr>История основания</vt:lpstr>
      <vt:lpstr>История основания</vt:lpstr>
      <vt:lpstr>Экспонаты</vt:lpstr>
      <vt:lpstr>Экспонаты</vt:lpstr>
      <vt:lpstr>Слайд 6</vt:lpstr>
      <vt:lpstr>Жизнь музея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Новоузенский краеведческий музей</dc:title>
  <dc:creator>USER</dc:creator>
  <cp:lastModifiedBy>USER</cp:lastModifiedBy>
  <cp:revision>3</cp:revision>
  <dcterms:created xsi:type="dcterms:W3CDTF">2015-12-24T18:23:35Z</dcterms:created>
  <dcterms:modified xsi:type="dcterms:W3CDTF">2015-12-24T18:53:04Z</dcterms:modified>
</cp:coreProperties>
</file>