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8600-7DB6-432E-8757-1C5B8900164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4EDB-327B-486A-A371-81A44C56C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377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58600-7DB6-432E-8757-1C5B8900164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D4EDB-327B-486A-A371-81A44C56C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04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Дидактическая игра </a:t>
            </a:r>
            <a:b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«Один-много»</a:t>
            </a:r>
            <a:b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82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55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2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8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013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Тема Office</vt:lpstr>
      <vt:lpstr>Дидактическая игра  «Один-много»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«Один-много»  </dc:title>
  <dc:creator>Оксана Галушина</dc:creator>
  <cp:lastModifiedBy>Оксана Галушина</cp:lastModifiedBy>
  <cp:revision>1</cp:revision>
  <dcterms:created xsi:type="dcterms:W3CDTF">2017-05-15T18:38:34Z</dcterms:created>
  <dcterms:modified xsi:type="dcterms:W3CDTF">2017-05-15T18:38:34Z</dcterms:modified>
</cp:coreProperties>
</file>