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9" r:id="rId7"/>
    <p:sldId id="267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6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89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90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4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0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53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06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72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0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2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E649F-50D6-4AF5-B7F3-873361958A08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38515-FD79-4E1E-B7CA-F52C8B18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5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5229"/>
            <a:ext cx="9144000" cy="1056563"/>
          </a:xfrm>
        </p:spPr>
        <p:txBody>
          <a:bodyPr/>
          <a:lstStyle/>
          <a:p>
            <a:r>
              <a:rPr lang="ru-RU" dirty="0"/>
              <a:t>Опасные цветоносы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083" y="1406861"/>
            <a:ext cx="5130870" cy="3531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7083" y="5741376"/>
            <a:ext cx="3241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Брюквина Людмила Тарасовна </a:t>
            </a:r>
          </a:p>
          <a:p>
            <a:r>
              <a:rPr lang="ru-RU" dirty="0"/>
              <a:t>ГБДОУ №101</a:t>
            </a:r>
          </a:p>
          <a:p>
            <a:r>
              <a:rPr lang="ru-RU" dirty="0"/>
              <a:t>«Экологический Проект»</a:t>
            </a:r>
          </a:p>
        </p:txBody>
      </p:sp>
    </p:spTree>
    <p:extLst>
      <p:ext uri="{BB962C8B-B14F-4D97-AF65-F5344CB8AC3E}">
        <p14:creationId xmlns:p14="http://schemas.microsoft.com/office/powerpoint/2010/main" val="385082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Семена мака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475" y="2465864"/>
            <a:ext cx="4286250" cy="2857500"/>
          </a:xfrm>
        </p:spPr>
      </p:pic>
    </p:spTree>
    <p:extLst>
      <p:ext uri="{BB962C8B-B14F-4D97-AF65-F5344CB8AC3E}">
        <p14:creationId xmlns:p14="http://schemas.microsoft.com/office/powerpoint/2010/main" val="158330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Плоды ландыша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08" y="1825625"/>
            <a:ext cx="3347183" cy="4351338"/>
          </a:xfrm>
        </p:spPr>
      </p:pic>
    </p:spTree>
    <p:extLst>
      <p:ext uri="{BB962C8B-B14F-4D97-AF65-F5344CB8AC3E}">
        <p14:creationId xmlns:p14="http://schemas.microsoft.com/office/powerpoint/2010/main" val="2507996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Крапива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6686" y="1108299"/>
            <a:ext cx="2843030" cy="493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9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3044" y="435236"/>
            <a:ext cx="10515600" cy="4351338"/>
          </a:xfrm>
        </p:spPr>
        <p:txBody>
          <a:bodyPr/>
          <a:lstStyle/>
          <a:p>
            <a:r>
              <a:rPr lang="ru-RU" dirty="0"/>
              <a:t>Лютик едкий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329" y="621206"/>
            <a:ext cx="2855308" cy="470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62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Борщевик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746" y="2304464"/>
            <a:ext cx="4461583" cy="464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2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Вороний глаз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199" y="2311052"/>
            <a:ext cx="3329160" cy="291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370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Будь внимателен и осторожен!!!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r="9902"/>
          <a:stretch>
            <a:fillRect/>
          </a:stretch>
        </p:blipFill>
        <p:spPr>
          <a:xfrm>
            <a:off x="5183188" y="999951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000" dirty="0"/>
              <a:t>Находясь на природе старайся находиться рядом со взрослыми,</a:t>
            </a:r>
          </a:p>
          <a:p>
            <a:r>
              <a:rPr lang="ru-RU" sz="2000" dirty="0"/>
              <a:t>Не прикасайся к незнакомым растениям и ягодам,</a:t>
            </a:r>
          </a:p>
          <a:p>
            <a:r>
              <a:rPr lang="ru-RU" sz="2000" dirty="0"/>
              <a:t>Не оставляй после себя мусор.</a:t>
            </a:r>
          </a:p>
        </p:txBody>
      </p:sp>
    </p:spTree>
    <p:extLst>
      <p:ext uri="{BB962C8B-B14F-4D97-AF65-F5344CB8AC3E}">
        <p14:creationId xmlns:p14="http://schemas.microsoft.com/office/powerpoint/2010/main" val="3171019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50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Опасные цветоносы</vt:lpstr>
      <vt:lpstr>Семена мака </vt:lpstr>
      <vt:lpstr>Плоды ландыша</vt:lpstr>
      <vt:lpstr>Крапива</vt:lpstr>
      <vt:lpstr>PowerPoint Presentation</vt:lpstr>
      <vt:lpstr>PowerPoint Presentation</vt:lpstr>
      <vt:lpstr>Вороний глаз</vt:lpstr>
      <vt:lpstr>Будь внимателен и осторожен!!!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цветоносы</dc:title>
  <dc:creator>Lydmila Brykvina</dc:creator>
  <cp:lastModifiedBy>Bryukvin Anton</cp:lastModifiedBy>
  <cp:revision>14</cp:revision>
  <dcterms:created xsi:type="dcterms:W3CDTF">2015-06-21T15:21:41Z</dcterms:created>
  <dcterms:modified xsi:type="dcterms:W3CDTF">2017-05-15T19:21:12Z</dcterms:modified>
</cp:coreProperties>
</file>