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hyperlink" Target="http://www.mchs.gov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13" descr="9290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48331" cy="68580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0"/>
            <a:ext cx="4786314" cy="271462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</a:t>
            </a:r>
          </a:p>
          <a:p>
            <a:pPr>
              <a:buNone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Правила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поведения </a:t>
            </a:r>
          </a:p>
          <a:p>
            <a:pPr>
              <a:buNone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при </a:t>
            </a:r>
          </a:p>
          <a:p>
            <a:pPr>
              <a:buNone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возникновении   </a:t>
            </a:r>
          </a:p>
          <a:p>
            <a:pPr>
              <a:buNone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т         обвалов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оползней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                        селей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4572000" cy="7755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Автор памятки :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Михалёва Серафима                                  </a:t>
            </a: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57686" y="0"/>
            <a:ext cx="285752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 descr="white_25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2857496"/>
            <a:ext cx="2381250" cy="2381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6286512" y="5786454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Памятка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Аркадак 2014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44" y="4929198"/>
            <a:ext cx="41434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Дополнительные ресурсы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http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://editor.printdesign.ru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4"/>
              </a:rPr>
              <a:t>http://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4"/>
              </a:rPr>
              <a:t>www.mchs.gov.ru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http://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www.culture.mchs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r>
              <a:rPr 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ru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 descr="5394810e9f69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44" y="2500306"/>
            <a:ext cx="4000528" cy="17152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Содержимое 20" descr="15149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48331" cy="6858000"/>
          </a:xfrm>
        </p:spPr>
      </p:pic>
      <p:sp>
        <p:nvSpPr>
          <p:cNvPr id="8" name="Прямоугольник 7"/>
          <p:cNvSpPr/>
          <p:nvPr/>
        </p:nvSpPr>
        <p:spPr>
          <a:xfrm>
            <a:off x="4286248" y="0"/>
            <a:ext cx="285752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929190" y="785794"/>
            <a:ext cx="41052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Перед отправкой на эвакуационные пункты необходимо взять с собой запас продуктов и воды, медикаменты, документы, деньги, ценные вещи и одежду.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После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окончания обвалов, оползней и селей, перед возвращением в свои дома необходимо убедиться в отсутствии повторной угрозы.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Поскольку эти явления в большинстве случаев происходят в горных районах, куда помощь из-за разрушения дорог часто приходит с опозданием, спасшиеся люди должны немедленно приступить к розыску и извлечению пострадавших, оказанию им первой медицинской помощи, расчистке дорог и первоочередным восстановительным работам.</a:t>
            </a:r>
          </a:p>
          <a:p>
            <a:pPr marL="342900" indent="-342900"/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1" name="Рисунок 10" descr="smgizplb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6072206"/>
            <a:ext cx="3857652" cy="542756"/>
          </a:xfrm>
          <a:prstGeom prst="rect">
            <a:avLst/>
          </a:prstGeom>
        </p:spPr>
      </p:pic>
      <p:pic>
        <p:nvPicPr>
          <p:cNvPr id="12" name="Рисунок 11" descr="smgizplb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142852"/>
            <a:ext cx="3857652" cy="542756"/>
          </a:xfrm>
          <a:prstGeom prst="rect">
            <a:avLst/>
          </a:prstGeom>
        </p:spPr>
      </p:pic>
      <p:pic>
        <p:nvPicPr>
          <p:cNvPr id="14" name="Рисунок 13" descr="smgizplb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142852"/>
            <a:ext cx="3857652" cy="542756"/>
          </a:xfrm>
          <a:prstGeom prst="rect">
            <a:avLst/>
          </a:prstGeom>
        </p:spPr>
      </p:pic>
      <p:pic>
        <p:nvPicPr>
          <p:cNvPr id="15" name="Рисунок 14" descr="smgizplb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6072206"/>
            <a:ext cx="3857652" cy="54275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081590" y="938194"/>
            <a:ext cx="4105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844" y="1000108"/>
            <a:ext cx="421481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Население, проживающее в обвало-, оползне- и селеопасных районах, должно знать признаки места возникновения и основные характеристики этих опасных явлений.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наличии времени люди, проживающие в опасных зонах, эвакуируются в безопасные места.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Перед эвакуацией необходимо провести работы по укреплению домов, отключить газ, электричество, воду. Двери, окна, вентиляционные отверстия плотно закрыть. Со двора убрать наиболее ценное имущество или укрыть его от грязи и воды.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208</Words>
  <PresentationFormat>Экран (4:3)</PresentationFormat>
  <Paragraphs>43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</cp:revision>
  <dcterms:modified xsi:type="dcterms:W3CDTF">2014-11-18T18:07:06Z</dcterms:modified>
</cp:coreProperties>
</file>