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0"/>
  </p:notesMasterIdLst>
  <p:sldIdLst>
    <p:sldId id="256" r:id="rId2"/>
    <p:sldId id="266" r:id="rId3"/>
    <p:sldId id="274" r:id="rId4"/>
    <p:sldId id="268" r:id="rId5"/>
    <p:sldId id="271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6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5" autoAdjust="0"/>
    <p:restoredTop sz="94660"/>
  </p:normalViewPr>
  <p:slideViewPr>
    <p:cSldViewPr>
      <p:cViewPr varScale="1">
        <p:scale>
          <a:sx n="100" d="100"/>
          <a:sy n="100" d="100"/>
        </p:scale>
        <p:origin x="426" y="78"/>
      </p:cViewPr>
      <p:guideLst>
        <p:guide orient="horz" pos="2160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AF9D-561E-4209-8A0C-2C8F15FF13F6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5E2EA-41F4-478B-80D4-C89F1AF7D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52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28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242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32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2031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777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3169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3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71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08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76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06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009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7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24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41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27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4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8667F0-7267-4460-B7DD-922958DAC85E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9BC57DC-A5A6-45B8-B061-89CBEACBD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5939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3672408" cy="3096344"/>
          </a:xfrm>
        </p:spPr>
        <p:txBody>
          <a:bodyPr>
            <a:normAutofit fontScale="90000"/>
          </a:bodyPr>
          <a:lstStyle/>
          <a:p>
            <a:r>
              <a:rPr lang="ru-RU" sz="12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униципальное </a:t>
            </a:r>
            <a:r>
              <a:rPr lang="ru-RU" sz="12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юджетное дошкольное образовательное учреждение </a:t>
            </a:r>
            <a:r>
              <a:rPr lang="ru-RU" sz="1200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Аксайского</a:t>
            </a:r>
            <a:r>
              <a:rPr lang="ru-RU" sz="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детский сад общеразвивающего вида второй категории №8 «МАЛЫШ».</a:t>
            </a:r>
            <a:br>
              <a:rPr lang="ru-RU" sz="12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Перелетные </a:t>
            </a:r>
            <a:b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птицы»</a:t>
            </a:r>
            <a: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3"/>
          </p:nvPr>
        </p:nvSpPr>
        <p:spPr>
          <a:xfrm>
            <a:off x="1763688" y="5733256"/>
            <a:ext cx="5760640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Презентацию подготовила воспитатель Соколова Т.И.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568685"/>
            <a:ext cx="5004048" cy="397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768752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Слушание голосов птиц и раскрашивание их силуэтов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013892"/>
            <a:ext cx="3707904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13892"/>
            <a:ext cx="3611893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049613"/>
            <a:ext cx="4032448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181" y="4335178"/>
            <a:ext cx="2296887" cy="20035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335178"/>
            <a:ext cx="2233773" cy="200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1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76864" cy="720080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Нод</a:t>
            </a:r>
            <a:r>
              <a:rPr lang="ru-RU" sz="2000" dirty="0" smtClean="0"/>
              <a:t> аппликация «Воробьи купаются в луже»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694629"/>
            <a:ext cx="3707904" cy="25629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94630"/>
            <a:ext cx="3672408" cy="25629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448025"/>
            <a:ext cx="4320480" cy="31049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3717032"/>
            <a:ext cx="2016225" cy="18722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3717032"/>
            <a:ext cx="216024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488832" cy="9361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Посадка саженцев на территории детского сада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99" y="764704"/>
            <a:ext cx="3964657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99" y="3789016"/>
            <a:ext cx="3962697" cy="28529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764704"/>
            <a:ext cx="3889127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4" y="3789016"/>
            <a:ext cx="3744417" cy="30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3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387424"/>
            <a:ext cx="6554867" cy="1524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Родители смастерили кормушки и макеты птиц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9" y="4011814"/>
            <a:ext cx="4176464" cy="27475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12304"/>
            <a:ext cx="2592288" cy="3212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712304"/>
            <a:ext cx="3168352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120679" cy="5760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Подвижные  игры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81" y="720080"/>
            <a:ext cx="3966882" cy="2708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645024"/>
            <a:ext cx="4716015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5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1663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Просмотр фильма «Перелётные птицы»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551" y="3789040"/>
            <a:ext cx="3924048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85242"/>
            <a:ext cx="3865629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551" y="594419"/>
            <a:ext cx="3924048" cy="28437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89040"/>
            <a:ext cx="3865629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116632"/>
            <a:ext cx="6480720" cy="28803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Повесили скворечники на территории детского сада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33056"/>
            <a:ext cx="3888432" cy="2700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933056"/>
            <a:ext cx="3923367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90299"/>
            <a:ext cx="3277542" cy="29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3320"/>
            <a:ext cx="6554867" cy="5353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Открытое НОД «Перелётные птицы»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75318"/>
            <a:ext cx="3816424" cy="26096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861048"/>
            <a:ext cx="3816425" cy="26276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1049"/>
            <a:ext cx="4176464" cy="26276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75318"/>
            <a:ext cx="4176464" cy="260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44824"/>
            <a:ext cx="6554867" cy="252028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внимание!!!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0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9840" y="1196752"/>
            <a:ext cx="504056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251520" y="1556793"/>
            <a:ext cx="281881" cy="216024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>
          <a:xfrm flipV="1">
            <a:off x="533401" y="4301067"/>
            <a:ext cx="78160" cy="6403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6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533401"/>
            <a:ext cx="5140449" cy="951384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56792"/>
            <a:ext cx="2958480" cy="5301208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>
                <a:solidFill>
                  <a:srgbClr val="C00000"/>
                </a:solidFill>
              </a:rPr>
              <a:t>Формирование у детей представлений об особенностях жизни перелетных птиц.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-Развитие познавательного интереса к живой природе.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-Воспитание бережного и заботливого отношения к птицам.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769" y="3861048"/>
            <a:ext cx="5299231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769" y="17935"/>
            <a:ext cx="5299231" cy="384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16632"/>
            <a:ext cx="4104455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Задачи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3"/>
          </p:nvPr>
        </p:nvSpPr>
        <p:spPr>
          <a:xfrm>
            <a:off x="533401" y="1268760"/>
            <a:ext cx="3949967" cy="41044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-Закрепить представления о жизни перелетных птиц в природных условиях : чем питаются, как спасаются от врагов.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-Воспитывать интерес к живой природе, развивать любознательность.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-Активизировать совместную деятельность родителей и детей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4662362" y="1052736"/>
            <a:ext cx="3948238" cy="54726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-Расширить и закрепить представления о внешнем виде и о частях тела птиц.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-Активизировать познавательную деятельность.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Развивать конструктивные умения , творческие навыки.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-Воспитывать у детей заботливое отношение к птицам , научить детей правильно их подкармливать.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5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8792" cy="960058"/>
          </a:xfrm>
        </p:spPr>
        <p:txBody>
          <a:bodyPr/>
          <a:lstStyle/>
          <a:p>
            <a:r>
              <a:rPr lang="ru-RU" sz="2800" i="1" dirty="0" smtClean="0"/>
              <a:t>         </a:t>
            </a:r>
            <a:r>
              <a:rPr lang="ru-RU" sz="2800" i="1" dirty="0" smtClean="0">
                <a:solidFill>
                  <a:schemeClr val="accent1"/>
                </a:solidFill>
              </a:rPr>
              <a:t>Наблюдение за птицами                         </a:t>
            </a:r>
            <a:br>
              <a:rPr lang="ru-RU" sz="2800" i="1" dirty="0" smtClean="0">
                <a:solidFill>
                  <a:schemeClr val="accent1"/>
                </a:solidFill>
              </a:rPr>
            </a:br>
            <a:r>
              <a:rPr lang="ru-RU" sz="2800" i="1" dirty="0" smtClean="0">
                <a:solidFill>
                  <a:schemeClr val="accent1"/>
                </a:solidFill>
              </a:rPr>
              <a:t>                 и их кормление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933056"/>
            <a:ext cx="3345242" cy="2924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9" y="1268760"/>
            <a:ext cx="3524716" cy="24561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9" y="3933056"/>
            <a:ext cx="3773871" cy="29502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0"/>
            <a:ext cx="3384376" cy="245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3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5" y="0"/>
            <a:ext cx="9139385" cy="14127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Нод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«приглашаем снегирей съесть рябинку поскорей!»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                   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" y="1391022"/>
            <a:ext cx="3055218" cy="24066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391022"/>
            <a:ext cx="3059832" cy="24568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958" y="3949644"/>
            <a:ext cx="3803915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532" y="1717396"/>
            <a:ext cx="2663612" cy="192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056784" cy="8367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                           </a:t>
            </a:r>
            <a:r>
              <a:rPr lang="ru-RU" dirty="0" err="1" smtClean="0">
                <a:solidFill>
                  <a:srgbClr val="FFC000"/>
                </a:solidFill>
              </a:rPr>
              <a:t>Нод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2700" dirty="0" smtClean="0">
                <a:solidFill>
                  <a:srgbClr val="FFC000"/>
                </a:solidFill>
              </a:rPr>
              <a:t>«Как розовые яблоки на ветках снегири»</a:t>
            </a:r>
            <a:endParaRPr lang="ru-RU" sz="2700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08720"/>
            <a:ext cx="3456384" cy="2420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3347864" cy="25108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076" y="3933056"/>
            <a:ext cx="2664296" cy="2636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33" y="3969060"/>
            <a:ext cx="3096344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128792" cy="72008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</a:t>
            </a:r>
            <a:r>
              <a:rPr lang="ru-RU" dirty="0" smtClean="0">
                <a:solidFill>
                  <a:srgbClr val="00B050"/>
                </a:solidFill>
              </a:rPr>
              <a:t>Дидактические игры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 </a:t>
            </a:r>
            <a:r>
              <a:rPr lang="ru-RU" sz="2400" dirty="0" smtClean="0">
                <a:solidFill>
                  <a:srgbClr val="00B050"/>
                </a:solidFill>
              </a:rPr>
              <a:t>«Большой-маленький» ,один-много»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80728"/>
            <a:ext cx="3731907" cy="2636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44724"/>
            <a:ext cx="3600400" cy="26729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794448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74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336704" cy="1052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dirty="0"/>
              <a:t> </a:t>
            </a:r>
            <a:r>
              <a:rPr lang="ru-RU" dirty="0" smtClean="0"/>
              <a:t>          стенгазета</a:t>
            </a:r>
            <a:br>
              <a:rPr lang="ru-RU" dirty="0" smtClean="0"/>
            </a:br>
            <a:r>
              <a:rPr lang="ru-RU" dirty="0" smtClean="0"/>
              <a:t>«покормите птиц зимой»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8928992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364</TotalTime>
  <Words>200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Calibri</vt:lpstr>
      <vt:lpstr>Century Gothic</vt:lpstr>
      <vt:lpstr>Wingdings 3</vt:lpstr>
      <vt:lpstr>Сектор</vt:lpstr>
      <vt:lpstr>Муниципальное бюджетное дошкольное образовательное учреждение Аксайского района детский сад общеразвивающего вида второй категории №8 «МАЛЫШ».   «Перелетные   птицы»  </vt:lpstr>
      <vt:lpstr>Ц</vt:lpstr>
      <vt:lpstr>Цели:</vt:lpstr>
      <vt:lpstr>  Задачи</vt:lpstr>
      <vt:lpstr>         Наблюдение за птицами                                           и их кормление.</vt:lpstr>
      <vt:lpstr>                                    Нод «приглашаем снегирей съесть рябинку поскорей!»                      </vt:lpstr>
      <vt:lpstr>                           Нод «Как розовые яблоки на ветках снегири»</vt:lpstr>
      <vt:lpstr>           Дидактические игры   «Большой-маленький» ,один-много»</vt:lpstr>
      <vt:lpstr>              стенгазета «покормите птиц зимой»</vt:lpstr>
      <vt:lpstr>Слушание голосов птиц и раскрашивание их силуэтов.</vt:lpstr>
      <vt:lpstr>Нод аппликация «Воробьи купаются в луже»</vt:lpstr>
      <vt:lpstr>Посадка саженцев на территории детского сада</vt:lpstr>
      <vt:lpstr>Родители смастерили кормушки и макеты птиц.</vt:lpstr>
      <vt:lpstr>Подвижные  игры</vt:lpstr>
      <vt:lpstr>Презентация PowerPoint</vt:lpstr>
      <vt:lpstr>Повесили скворечники на территории детского сада</vt:lpstr>
      <vt:lpstr>Открытое НОД «Перелётные птицы»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идёт, весне дорогу!</dc:title>
  <dc:creator>1</dc:creator>
  <cp:lastModifiedBy>Nikitos</cp:lastModifiedBy>
  <cp:revision>51</cp:revision>
  <dcterms:created xsi:type="dcterms:W3CDTF">2015-03-08T22:10:33Z</dcterms:created>
  <dcterms:modified xsi:type="dcterms:W3CDTF">2017-05-15T15:08:13Z</dcterms:modified>
</cp:coreProperties>
</file>