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1C7428F-7B5C-43A8-B359-03A7C23CF5EC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99EA797-2090-4744-B96C-FB3CF0A911A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solidFill>
                  <a:schemeClr val="accent3"/>
                </a:solidFill>
              </a:rPr>
              <a:t>Письма с </a:t>
            </a:r>
            <a:r>
              <a:rPr lang="ru-RU" b="1" dirty="0" smtClean="0">
                <a:solidFill>
                  <a:schemeClr val="accent3"/>
                </a:solidFill>
              </a:rPr>
              <a:t>войны</a:t>
            </a:r>
            <a:r>
              <a:rPr lang="ru-RU" b="1" dirty="0">
                <a:solidFill>
                  <a:schemeClr val="accent3"/>
                </a:solidFill>
              </a:rPr>
              <a:t/>
            </a:r>
            <a:br>
              <a:rPr lang="ru-RU" b="1" dirty="0">
                <a:solidFill>
                  <a:schemeClr val="accent3"/>
                </a:solidFill>
              </a:rPr>
            </a:br>
            <a:endParaRPr lang="ru-RU" b="1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714884"/>
            <a:ext cx="7406640" cy="1752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accent3"/>
                </a:solidFill>
              </a:rPr>
              <a:t>Выплнила</a:t>
            </a:r>
            <a:r>
              <a:rPr lang="ru-RU" dirty="0" smtClean="0">
                <a:solidFill>
                  <a:schemeClr val="accent3"/>
                </a:solidFill>
              </a:rPr>
              <a:t> : </a:t>
            </a:r>
            <a:r>
              <a:rPr lang="ru-RU" i="1" dirty="0" err="1" smtClean="0">
                <a:solidFill>
                  <a:schemeClr val="accent3"/>
                </a:solidFill>
              </a:rPr>
              <a:t>Яценко</a:t>
            </a:r>
            <a:r>
              <a:rPr lang="ru-RU" i="1" dirty="0" smtClean="0">
                <a:solidFill>
                  <a:schemeClr val="accent3"/>
                </a:solidFill>
              </a:rPr>
              <a:t> Светлана, студентка 3 курса Воронежского музыкального колледжа им. Ростроповича</a:t>
            </a:r>
            <a:endParaRPr lang="ru-RU" dirty="0">
              <a:solidFill>
                <a:schemeClr val="accent3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лексей\Desktop\img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642918"/>
            <a:ext cx="7600961" cy="5510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Урок памяти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3" name="Рисунок 2" descr="C:\Users\наталья\AppData\Local\Microsoft\Windows\Temporary Internet Files\Content.Word\DSCN0486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714488"/>
            <a:ext cx="3744416" cy="41764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72000" y="1571612"/>
            <a:ext cx="4572000" cy="48013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Мой прадедушка, </a:t>
            </a:r>
            <a:r>
              <a:rPr lang="ru-RU" dirty="0" err="1" smtClean="0">
                <a:solidFill>
                  <a:schemeClr val="accent3"/>
                </a:solidFill>
              </a:rPr>
              <a:t>Яценко</a:t>
            </a:r>
            <a:r>
              <a:rPr lang="ru-RU" dirty="0" smtClean="0">
                <a:solidFill>
                  <a:schemeClr val="accent3"/>
                </a:solidFill>
              </a:rPr>
              <a:t> Владимир Гаврилович, добровольцем ушел на фронт и прошел всю войну от начала и  до конца. Его боевой путь - Ленинград, Сталинград, Курская дуга, наступление 1993,1994 и 1995 годов, освобождение Варшавы  и Польши, взятие Берлина и разгром фашистской Германии. Он был отмечен многими наградами: орденам Отечественной войны 2 степени, тремя орденами Отечественной войны 1 степени, орденом Трудового Красного Знамени, медалями «За оборону Ленинграда», «За отвагу», «За оборону Сталинграда», «За боевые заслуги», «За освобождение Варшавы», «За взятие Берлина», «За победу над Германией в Великой Отечественной войне 1941-1945</a:t>
            </a:r>
            <a:r>
              <a:rPr lang="ru-RU" dirty="0" smtClean="0">
                <a:solidFill>
                  <a:schemeClr val="bg1"/>
                </a:solidFill>
              </a:rPr>
              <a:t>»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>
                <a:solidFill>
                  <a:schemeClr val="accent3"/>
                </a:solidFill>
              </a:rPr>
              <a:t>Яценко</a:t>
            </a:r>
            <a:r>
              <a:rPr lang="ru-RU" dirty="0" smtClean="0">
                <a:solidFill>
                  <a:schemeClr val="accent3"/>
                </a:solidFill>
              </a:rPr>
              <a:t> Владимир Гаврилович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1026" name="Picture 2" descr="C:\Users\Алексей\Desktop\Яценко В.Г. 1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571612"/>
            <a:ext cx="2381250" cy="3011488"/>
          </a:xfrm>
          <a:prstGeom prst="rect">
            <a:avLst/>
          </a:prstGeom>
          <a:noFill/>
        </p:spPr>
      </p:pic>
      <p:pic>
        <p:nvPicPr>
          <p:cNvPr id="1027" name="Picture 3" descr="C:\Users\Алексей\Desktop\img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071810"/>
            <a:ext cx="1862138" cy="3402012"/>
          </a:xfrm>
          <a:prstGeom prst="rect">
            <a:avLst/>
          </a:prstGeom>
          <a:noFill/>
        </p:spPr>
      </p:pic>
      <p:pic>
        <p:nvPicPr>
          <p:cNvPr id="1028" name="Picture 4" descr="C:\Users\Алексей\Desktop\img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71876"/>
            <a:ext cx="3797300" cy="2871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Документы и награды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2051" name="Picture 3" descr="C:\Users\Алексей\Desktop\сталин приказ яценко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928802"/>
            <a:ext cx="2329660" cy="3231850"/>
          </a:xfrm>
          <a:prstGeom prst="rect">
            <a:avLst/>
          </a:prstGeom>
          <a:noFill/>
        </p:spPr>
      </p:pic>
      <p:pic>
        <p:nvPicPr>
          <p:cNvPr id="5" name="Рисунок 4" descr="C:\Users\Алексей\Desktop\наградной лист За отвагу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143116"/>
            <a:ext cx="1684659" cy="2781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лексей\Desktop\наградной лист орден Красного Знамени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071678"/>
            <a:ext cx="1933583" cy="276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Валентина Александровна </a:t>
            </a:r>
            <a:r>
              <a:rPr lang="ru-RU" dirty="0" err="1" smtClean="0">
                <a:solidFill>
                  <a:schemeClr val="accent3"/>
                </a:solidFill>
              </a:rPr>
              <a:t>Яценко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3" name="Рисунок 2" descr="C:\Users\Алексей\Desktop\Владимир и Валентина Яценко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00240"/>
            <a:ext cx="250542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00562" y="2071678"/>
            <a:ext cx="4643438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3"/>
                </a:solidFill>
              </a:rPr>
              <a:t>Валентина Александровна – 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>
                <a:solidFill>
                  <a:schemeClr val="accent3"/>
                </a:solidFill>
              </a:rPr>
              <a:t>жена Владимира Гавриловича – 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>
                <a:solidFill>
                  <a:schemeClr val="accent3"/>
                </a:solidFill>
              </a:rPr>
              <a:t>прошла не менее трудовой путь. 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>
                <a:solidFill>
                  <a:schemeClr val="accent3"/>
                </a:solidFill>
              </a:rPr>
              <a:t>Ей посчастливилось работать 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>
                <a:solidFill>
                  <a:schemeClr val="accent3"/>
                </a:solidFill>
              </a:rPr>
              <a:t>с великим российским писателем 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>
                <a:solidFill>
                  <a:schemeClr val="accent3"/>
                </a:solidFill>
              </a:rPr>
              <a:t>Гавриилом </a:t>
            </a:r>
            <a:r>
              <a:rPr lang="ru-RU" sz="2400" dirty="0" err="1">
                <a:solidFill>
                  <a:schemeClr val="accent3"/>
                </a:solidFill>
              </a:rPr>
              <a:t>Троепольским</a:t>
            </a:r>
            <a:r>
              <a:rPr lang="ru-RU" sz="2400" dirty="0">
                <a:solidFill>
                  <a:schemeClr val="accent3"/>
                </a:solidFill>
              </a:rPr>
              <a:t>, создателем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>
                <a:solidFill>
                  <a:schemeClr val="accent3"/>
                </a:solidFill>
              </a:rPr>
              <a:t> гениального произведения «Белый  </a:t>
            </a:r>
            <a:r>
              <a:rPr lang="ru-RU" sz="2400" dirty="0" err="1" smtClean="0">
                <a:solidFill>
                  <a:schemeClr val="accent3"/>
                </a:solidFill>
              </a:rPr>
              <a:t>Бим</a:t>
            </a:r>
            <a:r>
              <a:rPr lang="ru-RU" sz="2400" dirty="0">
                <a:solidFill>
                  <a:schemeClr val="accent3"/>
                </a:solidFill>
              </a:rPr>
              <a:t> </a:t>
            </a:r>
            <a:r>
              <a:rPr lang="ru-RU" sz="2400" dirty="0" smtClean="0">
                <a:solidFill>
                  <a:schemeClr val="accent3"/>
                </a:solidFill>
              </a:rPr>
              <a:t>Чёрное </a:t>
            </a:r>
            <a:r>
              <a:rPr lang="ru-RU" sz="2400" dirty="0">
                <a:solidFill>
                  <a:schemeClr val="accent3"/>
                </a:solidFill>
              </a:rPr>
              <a:t>Ухо».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Письма с фронта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571612"/>
            <a:ext cx="6072230" cy="489364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«Далеко, любимая,  далече…</a:t>
            </a:r>
            <a:br>
              <a:rPr lang="ru-RU" sz="2400" dirty="0"/>
            </a:br>
            <a:r>
              <a:rPr lang="ru-RU" sz="2400" dirty="0"/>
              <a:t>Между нами степи и поля.</a:t>
            </a:r>
            <a:br>
              <a:rPr lang="ru-RU" sz="2400" dirty="0"/>
            </a:br>
            <a:r>
              <a:rPr lang="ru-RU" sz="2400" dirty="0"/>
              <a:t>Но сейчас вот в этот зимний вечер</a:t>
            </a:r>
            <a:br>
              <a:rPr lang="ru-RU" sz="2400" dirty="0"/>
            </a:br>
            <a:r>
              <a:rPr lang="ru-RU" sz="2400" dirty="0"/>
              <a:t>Рядом ты – любимая моя.</a:t>
            </a:r>
            <a:br>
              <a:rPr lang="ru-RU" sz="2400" dirty="0"/>
            </a:br>
            <a:r>
              <a:rPr lang="ru-RU" sz="2400" dirty="0"/>
              <a:t>Я тебя обнять хочу, стараюсь,</a:t>
            </a:r>
            <a:br>
              <a:rPr lang="ru-RU" sz="2400" dirty="0"/>
            </a:br>
            <a:r>
              <a:rPr lang="ru-RU" sz="2400" dirty="0"/>
              <a:t>Как тогда - обнять и целовать.</a:t>
            </a:r>
            <a:br>
              <a:rPr lang="ru-RU" sz="2400" dirty="0"/>
            </a:br>
            <a:r>
              <a:rPr lang="ru-RU" sz="2400" dirty="0"/>
              <a:t>Знаю - любишь! Знаю – крепко! Знаю!</a:t>
            </a:r>
            <a:br>
              <a:rPr lang="ru-RU" sz="2400" dirty="0"/>
            </a:br>
            <a:r>
              <a:rPr lang="ru-RU" sz="2400" dirty="0"/>
              <a:t>Разве можно это забывать</a:t>
            </a:r>
            <a:r>
              <a:rPr lang="ru-RU" sz="2400" dirty="0" smtClean="0"/>
              <a:t>!</a:t>
            </a:r>
          </a:p>
          <a:p>
            <a:r>
              <a:rPr lang="ru-RU" sz="2400" dirty="0"/>
              <a:t>Мы расстались - Родина велела.</a:t>
            </a:r>
            <a:br>
              <a:rPr lang="ru-RU" sz="2400" dirty="0"/>
            </a:br>
            <a:r>
              <a:rPr lang="ru-RU" sz="2400" dirty="0"/>
              <a:t>Путь лежит тернистый к жизни лучшей.</a:t>
            </a:r>
            <a:br>
              <a:rPr lang="ru-RU" sz="2400" dirty="0"/>
            </a:br>
            <a:r>
              <a:rPr lang="ru-RU" sz="2400" dirty="0"/>
              <a:t>Никогда и здесь не леденела,</a:t>
            </a:r>
            <a:br>
              <a:rPr lang="ru-RU" sz="2400" dirty="0"/>
            </a:br>
            <a:r>
              <a:rPr lang="ru-RU" sz="2400" dirty="0"/>
              <a:t>Нежная любовь к тебе, ВАЛЮША.</a:t>
            </a:r>
            <a:br>
              <a:rPr lang="ru-RU" sz="2400" dirty="0"/>
            </a:br>
            <a:r>
              <a:rPr lang="ru-RU" sz="2400" dirty="0" smtClean="0"/>
              <a:t>10 </a:t>
            </a:r>
            <a:r>
              <a:rPr lang="ru-RU" sz="2400" dirty="0"/>
              <a:t>января 1944 года</a:t>
            </a:r>
          </a:p>
        </p:txBody>
      </p:sp>
      <p:pic>
        <p:nvPicPr>
          <p:cNvPr id="4" name="Picture 3" descr="C:\Users\наталья\Desktop\материал с рабочего стола\сочинения\яценко\IMG_94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8235">
            <a:off x="720499" y="1871516"/>
            <a:ext cx="1164517" cy="1746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наталья\Desktop\материал с рабочего стола\сочинения\яценко\IMG_94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7739">
            <a:off x="359731" y="4174771"/>
            <a:ext cx="1164517" cy="1746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14414" y="571480"/>
            <a:ext cx="3143240" cy="48320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Жду тебя, мой милый!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Жизнь прекрасна наша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впереди.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тебя храню 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молодость и силы,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Чтобы вместе годы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нам пройти».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 rot="10800000" flipV="1">
            <a:off x="4643438" y="571480"/>
            <a:ext cx="4000496" cy="50167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Любовь с годами не остыла.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Разлука  пятен не внесёт.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Пусть КЛЯТВА наша та, что была,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Веками с славою живёт.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Пусть нежность, что в сентябрьский вечер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Сковала нас двоих в одно,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Хранится  до желанной встречи,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Которой скоро суждено.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Милая! Жду ответа!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Письма - что ты со мной!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ЦЕЛУЮ, ЦЕЛУЮ!  с приветом!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Всё тот же ВОЛОДЯ - твой!»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14 января 1944 года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Users\наталья\Desktop\материал с рабочего стола\сочинения\яценко\IMG_94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785">
            <a:off x="3632617" y="4939173"/>
            <a:ext cx="1164517" cy="1746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Алексей\Desktop\IMG_94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5143512"/>
            <a:ext cx="1500198" cy="113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0562" y="571480"/>
            <a:ext cx="3721866" cy="60016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3"/>
                </a:solidFill>
              </a:rPr>
              <a:t>Еще при жизни, когда моему прадедушке задавали вопрос, в 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 smtClean="0">
                <a:solidFill>
                  <a:schemeClr val="accent3"/>
                </a:solidFill>
              </a:rPr>
              <a:t>чем </a:t>
            </a:r>
            <a:r>
              <a:rPr lang="ru-RU" sz="2400" dirty="0">
                <a:solidFill>
                  <a:schemeClr val="accent3"/>
                </a:solidFill>
              </a:rPr>
              <a:t>счастье, он всегда неизменно отвечал: «Чувствовать себя нужным 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 smtClean="0">
                <a:solidFill>
                  <a:schemeClr val="accent3"/>
                </a:solidFill>
              </a:rPr>
              <a:t>– </a:t>
            </a:r>
            <a:r>
              <a:rPr lang="ru-RU" sz="2400" dirty="0">
                <a:solidFill>
                  <a:schemeClr val="accent3"/>
                </a:solidFill>
              </a:rPr>
              <a:t>самое главное счастье в жизни человека. Человеческая жизнь мимолетна, </a:t>
            </a:r>
            <a:endParaRPr lang="ru-RU" sz="2400" dirty="0" smtClean="0">
              <a:solidFill>
                <a:schemeClr val="accent3"/>
              </a:solidFill>
            </a:endParaRPr>
          </a:p>
          <a:p>
            <a:r>
              <a:rPr lang="ru-RU" sz="2400" dirty="0" smtClean="0">
                <a:solidFill>
                  <a:schemeClr val="accent3"/>
                </a:solidFill>
              </a:rPr>
              <a:t>но </a:t>
            </a:r>
            <a:r>
              <a:rPr lang="ru-RU" sz="2400" dirty="0">
                <a:solidFill>
                  <a:schemeClr val="accent3"/>
                </a:solidFill>
              </a:rPr>
              <a:t>как важен след, который человек оставляет после себя на земле».</a:t>
            </a:r>
          </a:p>
          <a:p>
            <a:endParaRPr lang="ru-RU" sz="2400" dirty="0">
              <a:solidFill>
                <a:schemeClr val="accent3"/>
              </a:solidFill>
            </a:endParaRPr>
          </a:p>
        </p:txBody>
      </p:sp>
      <p:pic>
        <p:nvPicPr>
          <p:cNvPr id="3" name="Рисунок 2" descr="C:\Users\Алексей\Desktop\Яценко 2000 г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371477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к дню победы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500438"/>
            <a:ext cx="1790687" cy="2686031"/>
          </a:xfrm>
          <a:prstGeom prst="rect">
            <a:avLst/>
          </a:prstGeom>
          <a:noFill/>
        </p:spPr>
      </p:pic>
      <p:pic>
        <p:nvPicPr>
          <p:cNvPr id="20483" name="Picture 3" descr="F:\к дню победы\9may_pictureччs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72198" y="571480"/>
            <a:ext cx="2709847" cy="2032386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142976" y="714356"/>
            <a:ext cx="4500594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сейчас в моих руках клочок бумаги: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Дедушки Володино письмо.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фронта, дорогой, любимой Вале!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у нас, наверно, сто одно.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Вот оно, то самое, святое.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Вот оно уменье так любить.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Эти строки хоть через два века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Могут нам примером послужить.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Нет уже людей, их написавших,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читаю с желтеньких страниц: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«Милая, любимая, родная,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у вас идёт в станице жизнь?»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</TotalTime>
  <Words>271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Письма с войны </vt:lpstr>
      <vt:lpstr>Урок памяти</vt:lpstr>
      <vt:lpstr>Яценко Владимир Гаврилович</vt:lpstr>
      <vt:lpstr>Документы и награды</vt:lpstr>
      <vt:lpstr>Валентина Александровна Яценко</vt:lpstr>
      <vt:lpstr>Письма с фронта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Письма с войны</dc:title>
  <dc:creator>Наталья</dc:creator>
  <cp:lastModifiedBy>Наталья</cp:lastModifiedBy>
  <cp:revision>5</cp:revision>
  <dcterms:created xsi:type="dcterms:W3CDTF">2017-05-15T18:13:44Z</dcterms:created>
  <dcterms:modified xsi:type="dcterms:W3CDTF">2017-05-15T19:00:13Z</dcterms:modified>
</cp:coreProperties>
</file>