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1" d="100"/>
          <a:sy n="41" d="100"/>
        </p:scale>
        <p:origin x="678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15.05.2017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15.05.2017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15.05.2017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15.05.2017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/>
              <a:t>Портретная галерея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/>
              <a:t>Ранее обучение ИЯ</a:t>
            </a:r>
          </a:p>
        </p:txBody>
      </p:sp>
    </p:spTree>
    <p:extLst>
      <p:ext uri="{BB962C8B-B14F-4D97-AF65-F5344CB8AC3E}">
        <p14:creationId xmlns:p14="http://schemas.microsoft.com/office/powerpoint/2010/main" val="34771180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Stephen </a:t>
            </a:r>
            <a:r>
              <a:rPr lang="en-US" dirty="0" err="1"/>
              <a:t>Krashen</a:t>
            </a:r>
            <a:endParaRPr lang="ru-RU" dirty="0"/>
          </a:p>
        </p:txBody>
      </p:sp>
      <p:pic>
        <p:nvPicPr>
          <p:cNvPr id="1026" name="Picture 2" descr="Картинки по запросу stephen krashen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03550" y="1602581"/>
            <a:ext cx="3136900" cy="4521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Картинки по запросу stephen krashe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95663" y="1733550"/>
            <a:ext cx="2352675" cy="3390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779323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Л. С. Выготский</a:t>
            </a:r>
          </a:p>
        </p:txBody>
      </p:sp>
      <p:pic>
        <p:nvPicPr>
          <p:cNvPr id="2050" name="Picture 2" descr="Картинки по запросу выготский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08207" y="1600200"/>
            <a:ext cx="3327586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906508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Наум Хомский</a:t>
            </a:r>
          </a:p>
        </p:txBody>
      </p:sp>
      <p:pic>
        <p:nvPicPr>
          <p:cNvPr id="3074" name="Picture 2" descr="Картинки по запросу хомский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5920" y="2317845"/>
            <a:ext cx="5852160" cy="30906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4511684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14</Words>
  <Application>Microsoft Office PowerPoint</Application>
  <PresentationFormat>Экран (4:3)</PresentationFormat>
  <Paragraphs>5</Paragraphs>
  <Slides>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7" baseType="lpstr">
      <vt:lpstr>Arial</vt:lpstr>
      <vt:lpstr>Calibri</vt:lpstr>
      <vt:lpstr>Тема Office</vt:lpstr>
      <vt:lpstr>Портретная галерея</vt:lpstr>
      <vt:lpstr>Stephen Krashen</vt:lpstr>
      <vt:lpstr>Л. С. Выготский</vt:lpstr>
      <vt:lpstr>Наум Хомский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Портретная галерея</dc:title>
  <dc:creator>HP</dc:creator>
  <cp:lastModifiedBy>HP</cp:lastModifiedBy>
  <cp:revision>1</cp:revision>
  <dcterms:created xsi:type="dcterms:W3CDTF">2017-05-15T12:53:33Z</dcterms:created>
  <dcterms:modified xsi:type="dcterms:W3CDTF">2017-05-15T13:00:39Z</dcterms:modified>
</cp:coreProperties>
</file>