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rgbClr val="002060"/>
                </a:solidFill>
              </a:rPr>
              <a:t>Правила гигиены: кожа, волосы и ногти.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101380" name="AutoShape 4" descr="http://tobemom.ru/wp-content/uploads/2015/09/chistimzub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1382" name="AutoShape 6" descr="http://tobemom.ru/wp-content/uploads/2015/09/chistimzub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1384" name="Picture 8" descr="http://rostovmama.ru/upload/000/u2/357/62d43b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98094">
            <a:off x="5863436" y="4031203"/>
            <a:ext cx="3024336" cy="2232248"/>
          </a:xfrm>
          <a:prstGeom prst="rect">
            <a:avLst/>
          </a:prstGeom>
          <a:noFill/>
        </p:spPr>
      </p:pic>
      <p:pic>
        <p:nvPicPr>
          <p:cNvPr id="101386" name="Picture 10" descr="https://im0-tub-ru.yandex.net/i?id=4c853c1fe4f91df9834b7b723b8def81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14712">
            <a:off x="434751" y="3930211"/>
            <a:ext cx="3096344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fs00.infourok.ru/images/doc/259/264167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s://im0-tub-ru.yandex.net/i?id=585e59e79157419049957c891e72079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www.colors.life/upload/blogs/33/fb/33fb1b0a28ec1313f715cf5b891063af_RSZ_6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1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im0-tub-ru.yandex.net/i?id=7ce3ea0c8afc23475aa8214e7abbc7f3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lubmbdoy-5.edumsko.ru/uploads/2000/1968/section/125221/99e1e63bc8666c544289e15d4e422e3f_0_9b4fe_86a6f2d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http://aplik.ru/wp-content/uploads/media/%D0%97%D0%B0%D0%BD%D1%8F%D1%82%D0%B8%D0%B5-%D0%9F%D1%83%D1%82%D0%B5%D1%88%D0%B5%D1%81%D1%82%D0%B2%D0%B8%D0%B5-%D0%B2-%D1%81%D1%82%D1%80%D0%B0%D0%BD%D1%83-%D0%B7%D0%B4%D0%BE%D1%80%D0%BE%D0%B2%D1%8B%D1%85-%D1%87%D0%B5%D0%BB%D0%BE%D0%B2%D0%B5%D1%87%D0%BA%D0%BE%D0%B2/image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im0-tub-ru.yandex.net/i?id=d58d03ebdd1cab1e28149dcfc23d8bea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im0-tub-ru.yandex.net/i?id=08cdb1a9b381af0981d84a3bc6c2090b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900igr.net/datas/fizkultura/Puteshestvie-v-stranu-zdorovja/0010-010-Sredstva-lichnoj-gigie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chudor.ru/images/2016/vospitatel/konspekti/10/konspekt-rannee-rechevoe-sensornoe-razvitie-kukl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https://fs00.infourok.ru/images/doc/110/130304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74ba8e89364ca4b68720c1c7d2b5a029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9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</cp:revision>
  <dcterms:created xsi:type="dcterms:W3CDTF">2017-05-11T08:02:09Z</dcterms:created>
  <dcterms:modified xsi:type="dcterms:W3CDTF">2017-05-11T08:41:38Z</dcterms:modified>
</cp:coreProperties>
</file>