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0" r:id="rId2"/>
    <p:sldId id="271" r:id="rId3"/>
    <p:sldId id="272" r:id="rId4"/>
    <p:sldId id="273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90B1F-CC9D-4AC5-BE08-C8CB73F4ABB5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483EA-F319-48C3-B1FE-34CFA5979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9" name="Rectangle 3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" name="Rectangle 3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" name="Rectangle 3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004ECD-A3CD-4FDC-AC7F-85C348CC3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76C5E-358D-436A-BD83-96B65AC0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1844-474D-434E-8F05-757549C9C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780A4-1715-42FC-BB4E-B4B96850D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B33F5-4ECD-4CBC-AEEE-761E07FC0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B64E1-B2D2-4752-8A84-5839DD66B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DA815-ECA6-4D97-B082-EB2CE2943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8D8DC-FDD3-485D-A169-ED1AA13EF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FB86B-5D64-4FE5-9536-C11E495E6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89F27-8ABB-4AE1-8690-57100311F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CFF25-CAD1-4D3B-9569-FAD6F8A38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BE76441-3699-4B27-8BF2-32F0F83B6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85918" y="500042"/>
            <a:ext cx="6672282" cy="37147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Предметно – пространственная среда – как гарант успешной подготовки детей  к обучению в школе.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488" y="5143512"/>
            <a:ext cx="4643470" cy="495288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Подготовила воспитатель  МДОУ ЦРР – </a:t>
            </a:r>
          </a:p>
          <a:p>
            <a:r>
              <a:rPr lang="ru-RU" sz="1400" b="1" dirty="0" err="1" smtClean="0">
                <a:solidFill>
                  <a:srgbClr val="002060"/>
                </a:solidFill>
              </a:rPr>
              <a:t>д</a:t>
            </a:r>
            <a:r>
              <a:rPr lang="ru-RU" sz="1400" b="1" dirty="0" smtClean="0">
                <a:solidFill>
                  <a:srgbClr val="002060"/>
                </a:solidFill>
              </a:rPr>
              <a:t>/с «Радуга» 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Дегтярева Елена Александровна</a:t>
            </a:r>
            <a:endParaRPr lang="ru-RU" sz="1400" b="1" dirty="0">
              <a:solidFill>
                <a:srgbClr val="002060"/>
              </a:solidFill>
            </a:endParaRPr>
          </a:p>
        </p:txBody>
      </p:sp>
      <p:pic>
        <p:nvPicPr>
          <p:cNvPr id="6" name="Picture 23" descr="J:\НОВОЕ\ДЛЯ ОФОРМЛЕНИЯ\Картиники\пнг разобрать\0_5161a_d3c80f95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786322"/>
            <a:ext cx="2724374" cy="2071678"/>
          </a:xfrm>
          <a:prstGeom prst="rect">
            <a:avLst/>
          </a:prstGeom>
          <a:noFill/>
        </p:spPr>
      </p:pic>
      <p:pic>
        <p:nvPicPr>
          <p:cNvPr id="7" name="Picture 19" descr="J:\НОВОЕ\ДЛЯ ОФОРМЛЕНИЯ\Картиники\пнг разобрать\deti\deti\2\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4429132"/>
            <a:ext cx="3069156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Максим\Desktop\SAM_1453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500034" y="285728"/>
            <a:ext cx="3357586" cy="3929091"/>
          </a:xfrm>
          <a:prstGeom prst="rect">
            <a:avLst/>
          </a:prstGeom>
          <a:noFill/>
        </p:spPr>
      </p:pic>
      <p:pic>
        <p:nvPicPr>
          <p:cNvPr id="3" name="Picture 4" descr="C:\Users\Максим\Desktop\SAM_1448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5572132" y="357166"/>
            <a:ext cx="3143272" cy="3654372"/>
          </a:xfrm>
          <a:prstGeom prst="rect">
            <a:avLst/>
          </a:prstGeom>
          <a:noFill/>
        </p:spPr>
      </p:pic>
      <p:pic>
        <p:nvPicPr>
          <p:cNvPr id="4" name="Picture 2" descr="C:\Users\Максим\Desktop\SAM_1449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2304577" y="3714752"/>
            <a:ext cx="4767753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Центр  творчества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Максим\Desktop\SAM_2214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4500562" y="2786058"/>
            <a:ext cx="4313665" cy="3235248"/>
          </a:xfrm>
          <a:prstGeom prst="rect">
            <a:avLst/>
          </a:prstGeom>
          <a:noFill/>
        </p:spPr>
      </p:pic>
      <p:pic>
        <p:nvPicPr>
          <p:cNvPr id="3" name="Picture 2" descr="C:\Users\наталья\Desktop\ФОТОподготГР  А\SAM_24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500174"/>
            <a:ext cx="335758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Центр безопасности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9" name="Picture 3" descr="C:\Users\Максим\Desktop\SAM_22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1071547"/>
            <a:ext cx="3404469" cy="3000395"/>
          </a:xfrm>
          <a:prstGeom prst="rect">
            <a:avLst/>
          </a:prstGeom>
          <a:noFill/>
        </p:spPr>
      </p:pic>
      <p:pic>
        <p:nvPicPr>
          <p:cNvPr id="4100" name="Picture 4" descr="C:\Users\Максим\Desktop\методобъедин\пожарные\SAM_1436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2500298" y="4143380"/>
            <a:ext cx="3857652" cy="2571768"/>
          </a:xfrm>
          <a:prstGeom prst="rect">
            <a:avLst/>
          </a:prstGeom>
          <a:noFill/>
        </p:spPr>
      </p:pic>
      <p:pic>
        <p:nvPicPr>
          <p:cNvPr id="3" name="Picture 2" descr="C:\Users\наталья\Desktop\ФОТОподготГР  А\SAM_2419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571472" y="1071546"/>
            <a:ext cx="3976582" cy="2982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Центр сюжетно - ролевых игр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наталья\Desktop\ФОТОподготГР  А\SAM_24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071546"/>
            <a:ext cx="3428992" cy="2571744"/>
          </a:xfrm>
          <a:prstGeom prst="rect">
            <a:avLst/>
          </a:prstGeom>
          <a:noFill/>
        </p:spPr>
      </p:pic>
      <p:pic>
        <p:nvPicPr>
          <p:cNvPr id="5123" name="Picture 3" descr="C:\Users\наталья\Desktop\ФОТОподготГР  А\SAM_24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071546"/>
            <a:ext cx="3333773" cy="2500330"/>
          </a:xfrm>
          <a:prstGeom prst="rect">
            <a:avLst/>
          </a:prstGeom>
          <a:noFill/>
        </p:spPr>
      </p:pic>
      <p:pic>
        <p:nvPicPr>
          <p:cNvPr id="5124" name="Picture 4" descr="C:\Users\наталья\Desktop\SAM_2425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1785918" y="3643314"/>
            <a:ext cx="5055760" cy="297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Конструктивный центр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Максим\Desktop\IMG_17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214422"/>
            <a:ext cx="4244795" cy="2571768"/>
          </a:xfrm>
          <a:prstGeom prst="rect">
            <a:avLst/>
          </a:prstGeom>
          <a:noFill/>
        </p:spPr>
      </p:pic>
      <p:pic>
        <p:nvPicPr>
          <p:cNvPr id="5123" name="Picture 3" descr="C:\Users\Максим\Desktop\IMG_17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3929066"/>
            <a:ext cx="4273632" cy="2571767"/>
          </a:xfrm>
          <a:prstGeom prst="rect">
            <a:avLst/>
          </a:prstGeom>
          <a:noFill/>
        </p:spPr>
      </p:pic>
      <p:pic>
        <p:nvPicPr>
          <p:cNvPr id="5125" name="Picture 5" descr="C:\Users\Максим\Desktop\IMG_176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1147820"/>
            <a:ext cx="3643338" cy="2670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Физкультурный центр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Максим\Desktop\SAM_1914.JPG"/>
          <p:cNvPicPr>
            <a:picLocks noChangeAspect="1" noChangeArrowheads="1"/>
          </p:cNvPicPr>
          <p:nvPr/>
        </p:nvPicPr>
        <p:blipFill>
          <a:blip r:embed="rId2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642910" y="1142984"/>
            <a:ext cx="3429024" cy="2921021"/>
          </a:xfrm>
          <a:prstGeom prst="rect">
            <a:avLst/>
          </a:prstGeom>
          <a:noFill/>
        </p:spPr>
      </p:pic>
      <p:pic>
        <p:nvPicPr>
          <p:cNvPr id="7171" name="Picture 3" descr="C:\Users\Максим\Desktop\SAM_19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4143380"/>
            <a:ext cx="3357586" cy="2494208"/>
          </a:xfrm>
          <a:prstGeom prst="rect">
            <a:avLst/>
          </a:prstGeom>
          <a:noFill/>
        </p:spPr>
      </p:pic>
      <p:pic>
        <p:nvPicPr>
          <p:cNvPr id="6146" name="Picture 2" descr="C:\Users\наталья\Desktop\SAM_2428.JPG"/>
          <p:cNvPicPr>
            <a:picLocks noChangeAspect="1" noChangeArrowheads="1"/>
          </p:cNvPicPr>
          <p:nvPr/>
        </p:nvPicPr>
        <p:blipFill>
          <a:blip r:embed="rId4" cstate="screen">
            <a:lum bright="20000"/>
          </a:blip>
          <a:srcRect/>
          <a:stretch>
            <a:fillRect/>
          </a:stretch>
        </p:blipFill>
        <p:spPr bwMode="auto">
          <a:xfrm>
            <a:off x="4786314" y="1428736"/>
            <a:ext cx="3774280" cy="5037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Работа с родителями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Максим\Desktop\IMG_19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571876"/>
            <a:ext cx="4071966" cy="2685248"/>
          </a:xfrm>
          <a:prstGeom prst="rect">
            <a:avLst/>
          </a:prstGeom>
          <a:noFill/>
        </p:spPr>
      </p:pic>
      <p:pic>
        <p:nvPicPr>
          <p:cNvPr id="8195" name="Picture 3" descr="C:\Users\Максим\Desktop\методобъедин\245_2611 — копия\IMG_18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928670"/>
            <a:ext cx="4714907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529750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Вывод: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Развивающая предметно- пространственная   среда группы, направленная на  развитие интеллектуальных способностей,  является гарантом  успешной подготовки детей к школьному обучению.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083188"/>
          </a:xfrm>
        </p:spPr>
        <p:txBody>
          <a:bodyPr/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C</a:t>
            </a:r>
            <a:r>
              <a:rPr lang="ru-RU" sz="4800" b="1" dirty="0" err="1" smtClean="0">
                <a:solidFill>
                  <a:srgbClr val="002060"/>
                </a:solidFill>
              </a:rPr>
              <a:t>пасибо</a:t>
            </a:r>
            <a:r>
              <a:rPr lang="ru-RU" sz="4800" b="1" dirty="0" smtClean="0">
                <a:solidFill>
                  <a:srgbClr val="002060"/>
                </a:solidFill>
              </a:rPr>
              <a:t> за внимание!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5357826"/>
            <a:ext cx="71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dirty="0" smtClean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1357298"/>
            <a:ext cx="78581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Развивающая   среда - это специальным образом организованное окружающее пространство ребенка, способное оказывать позитивное влияние на самообучение и саморазвитие ребенка.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5857893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В.А. Петровский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37862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Подготовка детей к школе  предполагает умственную, нравственную, физическую, эстетическую готовность.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258072" cy="221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Требования   при  создании предметно – развивающей среды, которые предъявляет ФГОС ДО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428860" y="2786058"/>
            <a:ext cx="54292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Трансформируемость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Насыщенность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Полифункциональность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Доступность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Безопасность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Вариативность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358246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Центр познавательного развити</a:t>
            </a:r>
            <a:r>
              <a:rPr lang="ru-RU" b="1" dirty="0" smtClean="0"/>
              <a:t>я </a:t>
            </a:r>
            <a:endParaRPr lang="ru-RU" b="1" dirty="0"/>
          </a:p>
        </p:txBody>
      </p:sp>
      <p:pic>
        <p:nvPicPr>
          <p:cNvPr id="2049" name="Picture 1" descr="C:\Users\Максим\Desktop\НОД\фото на опыт\SAM_23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7" y="857232"/>
            <a:ext cx="3809839" cy="2857520"/>
          </a:xfrm>
          <a:prstGeom prst="rect">
            <a:avLst/>
          </a:prstGeom>
          <a:noFill/>
        </p:spPr>
      </p:pic>
      <p:pic>
        <p:nvPicPr>
          <p:cNvPr id="2050" name="Picture 2" descr="C:\Users\Максим\Desktop\НОД\фото на опыт\SAM_23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3786190"/>
            <a:ext cx="3786214" cy="2839661"/>
          </a:xfrm>
          <a:prstGeom prst="rect">
            <a:avLst/>
          </a:prstGeom>
          <a:noFill/>
        </p:spPr>
      </p:pic>
      <p:pic>
        <p:nvPicPr>
          <p:cNvPr id="5" name="Picture 2" descr="C:\Users\Максим\Desktop\НОД\фото на опыт\SAM_23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3786190"/>
            <a:ext cx="3786214" cy="2839661"/>
          </a:xfrm>
          <a:prstGeom prst="rect">
            <a:avLst/>
          </a:prstGeom>
          <a:noFill/>
        </p:spPr>
      </p:pic>
      <p:pic>
        <p:nvPicPr>
          <p:cNvPr id="2051" name="Picture 3" descr="C:\Users\Максим\Desktop\НОД\фото на опыт\SAM_238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10127" y="839372"/>
            <a:ext cx="3833839" cy="2875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30" y="1000108"/>
            <a:ext cx="285752" cy="357190"/>
          </a:xfrm>
        </p:spPr>
        <p:txBody>
          <a:bodyPr>
            <a:normAutofit/>
          </a:bodyPr>
          <a:lstStyle/>
          <a:p>
            <a:endParaRPr lang="ru-RU" sz="400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Максим\Desktop\IMG_18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1076" y="642918"/>
            <a:ext cx="4282924" cy="3012052"/>
          </a:xfrm>
          <a:prstGeom prst="rect">
            <a:avLst/>
          </a:prstGeom>
          <a:noFill/>
        </p:spPr>
      </p:pic>
      <p:pic>
        <p:nvPicPr>
          <p:cNvPr id="2052" name="Picture 4" descr="C:\Users\Максим\Desktop\IMG_18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42918"/>
            <a:ext cx="4714876" cy="2984734"/>
          </a:xfrm>
          <a:prstGeom prst="rect">
            <a:avLst/>
          </a:prstGeom>
          <a:noFill/>
        </p:spPr>
      </p:pic>
      <p:pic>
        <p:nvPicPr>
          <p:cNvPr id="12292" name="Picture 4" descr="http://radugasad.my1.ru/_nw/0/652072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3571876"/>
            <a:ext cx="4714908" cy="3129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Экологический центр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Максим\Desktop\IMG_20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643314"/>
            <a:ext cx="4024340" cy="3018256"/>
          </a:xfrm>
          <a:prstGeom prst="rect">
            <a:avLst/>
          </a:prstGeom>
          <a:noFill/>
        </p:spPr>
      </p:pic>
      <p:pic>
        <p:nvPicPr>
          <p:cNvPr id="1026" name="Picture 2" descr="C:\Users\наталья\Desktop\ФОТОподготГР  А\SAM_24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071546"/>
            <a:ext cx="3428891" cy="2571668"/>
          </a:xfrm>
          <a:prstGeom prst="rect">
            <a:avLst/>
          </a:prstGeom>
          <a:noFill/>
        </p:spPr>
      </p:pic>
      <p:pic>
        <p:nvPicPr>
          <p:cNvPr id="1027" name="Picture 3" descr="F:\DCIM\292_2501\IMG_22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643314"/>
            <a:ext cx="4085288" cy="3063827"/>
          </a:xfrm>
          <a:prstGeom prst="rect">
            <a:avLst/>
          </a:prstGeom>
          <a:noFill/>
        </p:spPr>
      </p:pic>
      <p:pic>
        <p:nvPicPr>
          <p:cNvPr id="1028" name="Picture 4" descr="C:\Users\наталья\Desktop\ФОТОподготГР  А\SAM_24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1000108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Книжный уголок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Максим\Desktop\SAM_22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2000240"/>
            <a:ext cx="4507131" cy="3518322"/>
          </a:xfrm>
          <a:prstGeom prst="rect">
            <a:avLst/>
          </a:prstGeom>
          <a:noFill/>
        </p:spPr>
      </p:pic>
      <p:pic>
        <p:nvPicPr>
          <p:cNvPr id="2050" name="Picture 2" descr="C:\Users\наталья\Desktop\ФОТОподготГР  А\SAM_24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285860"/>
            <a:ext cx="3889133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786842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Центр патриотического воспитания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Максим\Desktop\SAM_14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7686" y="3357562"/>
            <a:ext cx="4476780" cy="3357586"/>
          </a:xfrm>
          <a:prstGeom prst="rect">
            <a:avLst/>
          </a:prstGeom>
          <a:noFill/>
        </p:spPr>
      </p:pic>
      <p:pic>
        <p:nvPicPr>
          <p:cNvPr id="1026" name="Picture 2" descr="C:\Users\Максим\Desktop\IMG_17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571612"/>
            <a:ext cx="4000528" cy="3789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35</TotalTime>
  <Words>140</Words>
  <Application>Microsoft Office PowerPoint</Application>
  <PresentationFormat>Экран (4:3)</PresentationFormat>
  <Paragraphs>27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Предметно – пространственная среда – как гарант успешной подготовки детей  к обучению в школе.</vt:lpstr>
      <vt:lpstr>Слайд 2</vt:lpstr>
      <vt:lpstr>Подготовка детей к школе  предполагает умственную, нравственную, физическую, эстетическую готовность.</vt:lpstr>
      <vt:lpstr> Требования   при  создании предметно – развивающей среды, которые предъявляет ФГОС ДО:</vt:lpstr>
      <vt:lpstr>Центр познавательного развития </vt:lpstr>
      <vt:lpstr>Слайд 6</vt:lpstr>
      <vt:lpstr>Экологический центр</vt:lpstr>
      <vt:lpstr>Книжный уголок</vt:lpstr>
      <vt:lpstr>Центр патриотического воспитания</vt:lpstr>
      <vt:lpstr>Слайд 10</vt:lpstr>
      <vt:lpstr>Центр  творчества</vt:lpstr>
      <vt:lpstr>Центр безопасности</vt:lpstr>
      <vt:lpstr>Центр сюжетно - ролевых игр</vt:lpstr>
      <vt:lpstr>Конструктивный центр </vt:lpstr>
      <vt:lpstr>Физкультурный центр </vt:lpstr>
      <vt:lpstr>Работа с родителями</vt:lpstr>
      <vt:lpstr>Вывод:  Развивающая предметно- пространственная   среда группы, направленная на  развитие интеллектуальных способностей,  является гарантом  успешной подготовки детей к школьному обучению.</vt:lpstr>
      <vt:lpstr>Cпасибо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пространственная среда – как гарант успешной подготовки детей  к обучению в школе.</dc:title>
  <dc:creator>Максим</dc:creator>
  <cp:lastModifiedBy>Максим</cp:lastModifiedBy>
  <cp:revision>3</cp:revision>
  <dcterms:created xsi:type="dcterms:W3CDTF">2017-01-30T18:22:07Z</dcterms:created>
  <dcterms:modified xsi:type="dcterms:W3CDTF">2017-05-15T19:49:57Z</dcterms:modified>
</cp:coreProperties>
</file>