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7" r:id="rId4"/>
    <p:sldId id="262" r:id="rId5"/>
    <p:sldId id="268" r:id="rId6"/>
    <p:sldId id="263" r:id="rId7"/>
    <p:sldId id="270" r:id="rId8"/>
    <p:sldId id="264" r:id="rId9"/>
    <p:sldId id="269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F3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7ABE18-F527-4D56-86E7-9A28019289A5}" type="doc">
      <dgm:prSet loTypeId="urn:microsoft.com/office/officeart/2005/8/layout/radial4" loCatId="relationship" qsTypeId="urn:microsoft.com/office/officeart/2005/8/quickstyle/simple2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6EE22741-EBDF-47D5-8852-0A3ACDFEA237}">
      <dgm:prSet phldrT="[Текст]" custT="1"/>
      <dgm:spPr/>
      <dgm:t>
        <a:bodyPr/>
        <a:lstStyle/>
        <a:p>
          <a:r>
            <a:rPr lang="ru-RU" sz="2400" b="1" dirty="0" smtClean="0"/>
            <a:t>Формы работы с детьми</a:t>
          </a:r>
          <a:endParaRPr lang="ru-RU" sz="2400" b="1" dirty="0"/>
        </a:p>
      </dgm:t>
    </dgm:pt>
    <dgm:pt modelId="{53CA70BA-D64A-483A-8CB7-45406CE1F2D1}" type="parTrans" cxnId="{FFA18A3A-FEF9-40D0-8915-FA0138B6CCDD}">
      <dgm:prSet/>
      <dgm:spPr/>
      <dgm:t>
        <a:bodyPr/>
        <a:lstStyle/>
        <a:p>
          <a:endParaRPr lang="ru-RU" b="1"/>
        </a:p>
      </dgm:t>
    </dgm:pt>
    <dgm:pt modelId="{262AE1F1-E701-4841-B897-881D76D0F9F4}" type="sibTrans" cxnId="{FFA18A3A-FEF9-40D0-8915-FA0138B6CCDD}">
      <dgm:prSet/>
      <dgm:spPr/>
      <dgm:t>
        <a:bodyPr/>
        <a:lstStyle/>
        <a:p>
          <a:endParaRPr lang="ru-RU" b="1"/>
        </a:p>
      </dgm:t>
    </dgm:pt>
    <dgm:pt modelId="{F562DE48-518A-417D-9CC9-6222884FB784}">
      <dgm:prSet phldrT="[Текст]" custT="1"/>
      <dgm:spPr/>
      <dgm:t>
        <a:bodyPr/>
        <a:lstStyle/>
        <a:p>
          <a:r>
            <a:rPr lang="ru-RU" sz="2000" b="1" dirty="0" smtClean="0"/>
            <a:t>Занятия</a:t>
          </a:r>
          <a:endParaRPr lang="ru-RU" sz="2000" b="1" dirty="0"/>
        </a:p>
      </dgm:t>
    </dgm:pt>
    <dgm:pt modelId="{A05984A3-7C10-47F4-8F49-AD273EBE35E7}" type="parTrans" cxnId="{F43C95FE-09C1-4373-9DC0-402C269FF54D}">
      <dgm:prSet/>
      <dgm:spPr/>
      <dgm:t>
        <a:bodyPr/>
        <a:lstStyle/>
        <a:p>
          <a:endParaRPr lang="ru-RU" b="1"/>
        </a:p>
      </dgm:t>
    </dgm:pt>
    <dgm:pt modelId="{4DDA979E-CF88-42BF-AA31-42D8B4F3BF37}" type="sibTrans" cxnId="{F43C95FE-09C1-4373-9DC0-402C269FF54D}">
      <dgm:prSet/>
      <dgm:spPr/>
      <dgm:t>
        <a:bodyPr/>
        <a:lstStyle/>
        <a:p>
          <a:endParaRPr lang="ru-RU" b="1"/>
        </a:p>
      </dgm:t>
    </dgm:pt>
    <dgm:pt modelId="{F8020C34-D417-47C0-9CD5-20FEBF22C9EA}">
      <dgm:prSet phldrT="[Текст]" custT="1"/>
      <dgm:spPr/>
      <dgm:t>
        <a:bodyPr/>
        <a:lstStyle/>
        <a:p>
          <a:r>
            <a:rPr lang="ru-RU" sz="2000" b="1" dirty="0" smtClean="0"/>
            <a:t>Смотры-конкурсы, выставки</a:t>
          </a:r>
          <a:endParaRPr lang="ru-RU" sz="2000" b="1" dirty="0"/>
        </a:p>
      </dgm:t>
    </dgm:pt>
    <dgm:pt modelId="{D24436B4-1024-4E53-B6FE-EC0D71704B7A}" type="parTrans" cxnId="{829921C2-F35F-4B38-8F37-FEAFD620C2EB}">
      <dgm:prSet/>
      <dgm:spPr/>
      <dgm:t>
        <a:bodyPr/>
        <a:lstStyle/>
        <a:p>
          <a:endParaRPr lang="ru-RU" b="1"/>
        </a:p>
      </dgm:t>
    </dgm:pt>
    <dgm:pt modelId="{A6297B47-D808-4168-9312-3D7CEA14CE5B}" type="sibTrans" cxnId="{829921C2-F35F-4B38-8F37-FEAFD620C2EB}">
      <dgm:prSet/>
      <dgm:spPr/>
      <dgm:t>
        <a:bodyPr/>
        <a:lstStyle/>
        <a:p>
          <a:endParaRPr lang="ru-RU" b="1"/>
        </a:p>
      </dgm:t>
    </dgm:pt>
    <dgm:pt modelId="{618B002D-46FF-41DB-B44D-30D34CBFDBA7}">
      <dgm:prSet phldrT="[Текст]" custT="1"/>
      <dgm:spPr/>
      <dgm:t>
        <a:bodyPr/>
        <a:lstStyle/>
        <a:p>
          <a:r>
            <a:rPr lang="ru-RU" sz="2000" b="1" dirty="0" smtClean="0"/>
            <a:t>Игры</a:t>
          </a:r>
          <a:endParaRPr lang="ru-RU" sz="2000" b="1" dirty="0"/>
        </a:p>
      </dgm:t>
    </dgm:pt>
    <dgm:pt modelId="{7CDEBC1B-E409-42A2-BACF-620AA65B9F1E}" type="parTrans" cxnId="{2A501C11-D4E3-4C4C-9F9B-0C48B5398123}">
      <dgm:prSet/>
      <dgm:spPr/>
      <dgm:t>
        <a:bodyPr/>
        <a:lstStyle/>
        <a:p>
          <a:endParaRPr lang="ru-RU" b="1"/>
        </a:p>
      </dgm:t>
    </dgm:pt>
    <dgm:pt modelId="{3C40CF2F-EEEC-4212-9C0F-9278E80E084E}" type="sibTrans" cxnId="{2A501C11-D4E3-4C4C-9F9B-0C48B5398123}">
      <dgm:prSet/>
      <dgm:spPr/>
      <dgm:t>
        <a:bodyPr/>
        <a:lstStyle/>
        <a:p>
          <a:endParaRPr lang="ru-RU" b="1"/>
        </a:p>
      </dgm:t>
    </dgm:pt>
    <dgm:pt modelId="{0D0282D6-86D7-4038-B680-23AEACB2D821}">
      <dgm:prSet phldrT="[Текст]" custT="1"/>
      <dgm:spPr/>
      <dgm:t>
        <a:bodyPr/>
        <a:lstStyle/>
        <a:p>
          <a:r>
            <a:rPr lang="ru-RU" sz="2000" b="1" dirty="0" smtClean="0"/>
            <a:t>Кружковая работа</a:t>
          </a:r>
          <a:endParaRPr lang="ru-RU" sz="2000" b="1" dirty="0"/>
        </a:p>
      </dgm:t>
    </dgm:pt>
    <dgm:pt modelId="{CE68CBE8-D738-4CE1-8C5E-93C81A11A8B8}" type="parTrans" cxnId="{08E7B8DF-513D-4207-8F06-FCD4985C2448}">
      <dgm:prSet/>
      <dgm:spPr/>
      <dgm:t>
        <a:bodyPr/>
        <a:lstStyle/>
        <a:p>
          <a:endParaRPr lang="ru-RU" b="1"/>
        </a:p>
      </dgm:t>
    </dgm:pt>
    <dgm:pt modelId="{D8497065-8028-47DA-9611-251D9901877A}" type="sibTrans" cxnId="{08E7B8DF-513D-4207-8F06-FCD4985C2448}">
      <dgm:prSet/>
      <dgm:spPr/>
      <dgm:t>
        <a:bodyPr/>
        <a:lstStyle/>
        <a:p>
          <a:endParaRPr lang="ru-RU" b="1"/>
        </a:p>
      </dgm:t>
    </dgm:pt>
    <dgm:pt modelId="{4C1CA4B3-4E55-417B-A0B6-5FAF8BD673EF}">
      <dgm:prSet phldrT="[Текст]" custT="1"/>
      <dgm:spPr/>
      <dgm:t>
        <a:bodyPr/>
        <a:lstStyle/>
        <a:p>
          <a:r>
            <a:rPr lang="ru-RU" sz="2000" b="1" dirty="0" smtClean="0"/>
            <a:t>Праздники, развлечения</a:t>
          </a:r>
          <a:endParaRPr lang="ru-RU" sz="2000" b="1" dirty="0"/>
        </a:p>
      </dgm:t>
    </dgm:pt>
    <dgm:pt modelId="{78B3EE7E-804F-4221-AD15-3767E4089810}" type="parTrans" cxnId="{79E13ACA-BC2F-4BE4-A67B-CA39B87017DC}">
      <dgm:prSet/>
      <dgm:spPr/>
      <dgm:t>
        <a:bodyPr/>
        <a:lstStyle/>
        <a:p>
          <a:endParaRPr lang="ru-RU" b="1"/>
        </a:p>
      </dgm:t>
    </dgm:pt>
    <dgm:pt modelId="{38772E57-BFFB-436F-A2B7-D6C174CD666F}" type="sibTrans" cxnId="{79E13ACA-BC2F-4BE4-A67B-CA39B87017DC}">
      <dgm:prSet/>
      <dgm:spPr/>
      <dgm:t>
        <a:bodyPr/>
        <a:lstStyle/>
        <a:p>
          <a:endParaRPr lang="ru-RU" b="1"/>
        </a:p>
      </dgm:t>
    </dgm:pt>
    <dgm:pt modelId="{EE2247BE-4D25-446F-A694-8A8DB0F13113}">
      <dgm:prSet phldrT="[Текст]"/>
      <dgm:spPr/>
      <dgm:t>
        <a:bodyPr/>
        <a:lstStyle/>
        <a:p>
          <a:r>
            <a:rPr lang="ru-RU" b="1" dirty="0" smtClean="0"/>
            <a:t>Самостоятельная деятельность</a:t>
          </a:r>
          <a:endParaRPr lang="ru-RU" b="1" dirty="0"/>
        </a:p>
      </dgm:t>
    </dgm:pt>
    <dgm:pt modelId="{29AFC869-420F-441A-9756-AFCB6DFF1B76}" type="parTrans" cxnId="{AD954F34-AC8C-4249-B707-6625253DFCB5}">
      <dgm:prSet/>
      <dgm:spPr/>
      <dgm:t>
        <a:bodyPr/>
        <a:lstStyle/>
        <a:p>
          <a:endParaRPr lang="ru-RU" b="1"/>
        </a:p>
      </dgm:t>
    </dgm:pt>
    <dgm:pt modelId="{78B31D1E-5D2F-4119-9397-14B87C434F78}" type="sibTrans" cxnId="{AD954F34-AC8C-4249-B707-6625253DFCB5}">
      <dgm:prSet/>
      <dgm:spPr/>
      <dgm:t>
        <a:bodyPr/>
        <a:lstStyle/>
        <a:p>
          <a:endParaRPr lang="ru-RU" b="1"/>
        </a:p>
      </dgm:t>
    </dgm:pt>
    <dgm:pt modelId="{D357A020-B0F4-45B1-B0E8-4ABADCA827FF}">
      <dgm:prSet phldrT="[Текст]" custT="1"/>
      <dgm:spPr/>
      <dgm:t>
        <a:bodyPr/>
        <a:lstStyle/>
        <a:p>
          <a:r>
            <a:rPr lang="ru-RU" sz="2000" b="1" dirty="0" smtClean="0"/>
            <a:t>Экскурсии</a:t>
          </a:r>
          <a:endParaRPr lang="ru-RU" sz="2000" b="1" dirty="0"/>
        </a:p>
      </dgm:t>
    </dgm:pt>
    <dgm:pt modelId="{2900CAA6-3AA3-4DF9-9C7B-745E6DF268A6}" type="parTrans" cxnId="{457F015A-C653-4048-AA09-37C116754E6D}">
      <dgm:prSet/>
      <dgm:spPr/>
      <dgm:t>
        <a:bodyPr/>
        <a:lstStyle/>
        <a:p>
          <a:endParaRPr lang="ru-RU" b="1"/>
        </a:p>
      </dgm:t>
    </dgm:pt>
    <dgm:pt modelId="{543A507C-3641-44DB-B002-AFEEA7D34F2D}" type="sibTrans" cxnId="{457F015A-C653-4048-AA09-37C116754E6D}">
      <dgm:prSet/>
      <dgm:spPr/>
      <dgm:t>
        <a:bodyPr/>
        <a:lstStyle/>
        <a:p>
          <a:endParaRPr lang="ru-RU" b="1"/>
        </a:p>
      </dgm:t>
    </dgm:pt>
    <dgm:pt modelId="{A1CFE066-EAC2-486A-83AA-3784DF895E39}">
      <dgm:prSet phldrT="[Текст]" custT="1"/>
      <dgm:spPr/>
      <dgm:t>
        <a:bodyPr/>
        <a:lstStyle/>
        <a:p>
          <a:r>
            <a:rPr lang="ru-RU" sz="2000" b="1" dirty="0" smtClean="0"/>
            <a:t>Трудовая деятельность</a:t>
          </a:r>
          <a:endParaRPr lang="ru-RU" sz="2000" b="1" dirty="0"/>
        </a:p>
      </dgm:t>
    </dgm:pt>
    <dgm:pt modelId="{257F066F-DA2D-48ED-A5E4-1C68755CA2D7}" type="parTrans" cxnId="{4A986217-2D43-4CE1-BD84-6687E6C3E444}">
      <dgm:prSet/>
      <dgm:spPr/>
      <dgm:t>
        <a:bodyPr/>
        <a:lstStyle/>
        <a:p>
          <a:endParaRPr lang="ru-RU" b="1"/>
        </a:p>
      </dgm:t>
    </dgm:pt>
    <dgm:pt modelId="{F0885435-474F-40DC-8EC3-192755ED2FDB}" type="sibTrans" cxnId="{4A986217-2D43-4CE1-BD84-6687E6C3E444}">
      <dgm:prSet/>
      <dgm:spPr/>
      <dgm:t>
        <a:bodyPr/>
        <a:lstStyle/>
        <a:p>
          <a:endParaRPr lang="ru-RU" b="1"/>
        </a:p>
      </dgm:t>
    </dgm:pt>
    <dgm:pt modelId="{17DA39AB-98AF-4D91-BC74-7EA196CC0D07}" type="pres">
      <dgm:prSet presAssocID="{487ABE18-F527-4D56-86E7-9A28019289A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932AFA-F1FE-4779-9E62-1CAC4A4AF47C}" type="pres">
      <dgm:prSet presAssocID="{6EE22741-EBDF-47D5-8852-0A3ACDFEA237}" presName="centerShape" presStyleLbl="node0" presStyleIdx="0" presStyleCnt="1" custScaleX="112600" custLinFactNeighborX="846" custLinFactNeighborY="8173"/>
      <dgm:spPr/>
      <dgm:t>
        <a:bodyPr/>
        <a:lstStyle/>
        <a:p>
          <a:endParaRPr lang="ru-RU"/>
        </a:p>
      </dgm:t>
    </dgm:pt>
    <dgm:pt modelId="{42C70B37-4866-47C9-99AE-E98B2701F4D8}" type="pres">
      <dgm:prSet presAssocID="{A05984A3-7C10-47F4-8F49-AD273EBE35E7}" presName="parTrans" presStyleLbl="bgSibTrans2D1" presStyleIdx="0" presStyleCnt="8"/>
      <dgm:spPr/>
      <dgm:t>
        <a:bodyPr/>
        <a:lstStyle/>
        <a:p>
          <a:endParaRPr lang="ru-RU"/>
        </a:p>
      </dgm:t>
    </dgm:pt>
    <dgm:pt modelId="{2088E82A-248D-471C-94FF-0059C06C7E20}" type="pres">
      <dgm:prSet presAssocID="{F562DE48-518A-417D-9CC9-6222884FB784}" presName="node" presStyleLbl="node1" presStyleIdx="0" presStyleCnt="8" custScaleX="147695" custRadScaleRad="97737" custRadScaleInc="-650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407132-DA89-4540-8186-BD0D64DC021B}" type="pres">
      <dgm:prSet presAssocID="{D24436B4-1024-4E53-B6FE-EC0D71704B7A}" presName="parTrans" presStyleLbl="bgSibTrans2D1" presStyleIdx="1" presStyleCnt="8"/>
      <dgm:spPr/>
      <dgm:t>
        <a:bodyPr/>
        <a:lstStyle/>
        <a:p>
          <a:endParaRPr lang="ru-RU"/>
        </a:p>
      </dgm:t>
    </dgm:pt>
    <dgm:pt modelId="{DDEFACD3-7E1B-4514-9150-391977AFD570}" type="pres">
      <dgm:prSet presAssocID="{F8020C34-D417-47C0-9CD5-20FEBF22C9EA}" presName="node" presStyleLbl="node1" presStyleIdx="1" presStyleCnt="8" custScaleX="151055" custRadScaleRad="94442" custRadScaleInc="-474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1F28BD-AC13-4102-ACCE-4D7ED636A9F5}" type="pres">
      <dgm:prSet presAssocID="{7CDEBC1B-E409-42A2-BACF-620AA65B9F1E}" presName="parTrans" presStyleLbl="bgSibTrans2D1" presStyleIdx="2" presStyleCnt="8"/>
      <dgm:spPr/>
      <dgm:t>
        <a:bodyPr/>
        <a:lstStyle/>
        <a:p>
          <a:endParaRPr lang="ru-RU"/>
        </a:p>
      </dgm:t>
    </dgm:pt>
    <dgm:pt modelId="{11868FCB-8BD1-41C1-8E31-F2A79361C18F}" type="pres">
      <dgm:prSet presAssocID="{618B002D-46FF-41DB-B44D-30D34CBFDBA7}" presName="node" presStyleLbl="node1" presStyleIdx="2" presStyleCnt="8" custScaleX="130134" custRadScaleRad="90695" custRadScaleInc="-412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88B389-1202-49BE-BE5E-4DFBE36E6348}" type="pres">
      <dgm:prSet presAssocID="{CE68CBE8-D738-4CE1-8C5E-93C81A11A8B8}" presName="parTrans" presStyleLbl="bgSibTrans2D1" presStyleIdx="3" presStyleCnt="8"/>
      <dgm:spPr/>
      <dgm:t>
        <a:bodyPr/>
        <a:lstStyle/>
        <a:p>
          <a:endParaRPr lang="ru-RU"/>
        </a:p>
      </dgm:t>
    </dgm:pt>
    <dgm:pt modelId="{7E1F3D12-1E55-4D17-B2AA-8C8A837612A4}" type="pres">
      <dgm:prSet presAssocID="{0D0282D6-86D7-4038-B680-23AEACB2D821}" presName="node" presStyleLbl="node1" presStyleIdx="3" presStyleCnt="8" custScaleX="144734" custRadScaleRad="101463" custRadScaleInc="-258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B62200-FD43-49E7-98F2-8BC5F7C27653}" type="pres">
      <dgm:prSet presAssocID="{78B3EE7E-804F-4221-AD15-3767E4089810}" presName="parTrans" presStyleLbl="bgSibTrans2D1" presStyleIdx="4" presStyleCnt="8"/>
      <dgm:spPr/>
      <dgm:t>
        <a:bodyPr/>
        <a:lstStyle/>
        <a:p>
          <a:endParaRPr lang="ru-RU"/>
        </a:p>
      </dgm:t>
    </dgm:pt>
    <dgm:pt modelId="{D7298F0C-89D2-46D6-B824-AE3B50527865}" type="pres">
      <dgm:prSet presAssocID="{4C1CA4B3-4E55-417B-A0B6-5FAF8BD673EF}" presName="node" presStyleLbl="node1" presStyleIdx="4" presStyleCnt="8" custScaleX="188753" custRadScaleRad="100104" custRadScaleInc="244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6CD6E7-CD60-43B9-AA14-70D91F658D40}" type="pres">
      <dgm:prSet presAssocID="{29AFC869-420F-441A-9756-AFCB6DFF1B76}" presName="parTrans" presStyleLbl="bgSibTrans2D1" presStyleIdx="5" presStyleCnt="8"/>
      <dgm:spPr/>
      <dgm:t>
        <a:bodyPr/>
        <a:lstStyle/>
        <a:p>
          <a:endParaRPr lang="ru-RU"/>
        </a:p>
      </dgm:t>
    </dgm:pt>
    <dgm:pt modelId="{0F09860D-03E7-47C8-9336-39A1491D661C}" type="pres">
      <dgm:prSet presAssocID="{EE2247BE-4D25-446F-A694-8A8DB0F13113}" presName="node" presStyleLbl="node1" presStyleIdx="5" presStyleCnt="8" custScaleX="150569" custRadScaleRad="89504" custRadScaleInc="38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A3052B-2B27-406B-928F-87D6AEE2BFF0}" type="pres">
      <dgm:prSet presAssocID="{2900CAA6-3AA3-4DF9-9C7B-745E6DF268A6}" presName="parTrans" presStyleLbl="bgSibTrans2D1" presStyleIdx="6" presStyleCnt="8"/>
      <dgm:spPr/>
      <dgm:t>
        <a:bodyPr/>
        <a:lstStyle/>
        <a:p>
          <a:endParaRPr lang="ru-RU"/>
        </a:p>
      </dgm:t>
    </dgm:pt>
    <dgm:pt modelId="{F01B4A2D-6B4F-452A-A70A-8BB739D18DBE}" type="pres">
      <dgm:prSet presAssocID="{D357A020-B0F4-45B1-B0E8-4ABADCA827FF}" presName="node" presStyleLbl="node1" presStyleIdx="6" presStyleCnt="8" custScaleX="160199" custRadScaleRad="91660" custRadScaleInc="453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D90FB9-257F-4336-8784-1CA8AB94EB25}" type="pres">
      <dgm:prSet presAssocID="{257F066F-DA2D-48ED-A5E4-1C68755CA2D7}" presName="parTrans" presStyleLbl="bgSibTrans2D1" presStyleIdx="7" presStyleCnt="8"/>
      <dgm:spPr/>
      <dgm:t>
        <a:bodyPr/>
        <a:lstStyle/>
        <a:p>
          <a:endParaRPr lang="ru-RU"/>
        </a:p>
      </dgm:t>
    </dgm:pt>
    <dgm:pt modelId="{FEFC832F-C5D3-445A-BB67-5B689CF1B320}" type="pres">
      <dgm:prSet presAssocID="{A1CFE066-EAC2-486A-83AA-3784DF895E39}" presName="node" presStyleLbl="node1" presStyleIdx="7" presStyleCnt="8" custScaleX="154843" custRadScaleRad="90926" custRadScaleInc="598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E7B8DF-513D-4207-8F06-FCD4985C2448}" srcId="{6EE22741-EBDF-47D5-8852-0A3ACDFEA237}" destId="{0D0282D6-86D7-4038-B680-23AEACB2D821}" srcOrd="3" destOrd="0" parTransId="{CE68CBE8-D738-4CE1-8C5E-93C81A11A8B8}" sibTransId="{D8497065-8028-47DA-9611-251D9901877A}"/>
    <dgm:cxn modelId="{4A986217-2D43-4CE1-BD84-6687E6C3E444}" srcId="{6EE22741-EBDF-47D5-8852-0A3ACDFEA237}" destId="{A1CFE066-EAC2-486A-83AA-3784DF895E39}" srcOrd="7" destOrd="0" parTransId="{257F066F-DA2D-48ED-A5E4-1C68755CA2D7}" sibTransId="{F0885435-474F-40DC-8EC3-192755ED2FDB}"/>
    <dgm:cxn modelId="{2A501C11-D4E3-4C4C-9F9B-0C48B5398123}" srcId="{6EE22741-EBDF-47D5-8852-0A3ACDFEA237}" destId="{618B002D-46FF-41DB-B44D-30D34CBFDBA7}" srcOrd="2" destOrd="0" parTransId="{7CDEBC1B-E409-42A2-BACF-620AA65B9F1E}" sibTransId="{3C40CF2F-EEEC-4212-9C0F-9278E80E084E}"/>
    <dgm:cxn modelId="{E16EBC7C-A95E-4D21-8457-78458DF066D4}" type="presOf" srcId="{78B3EE7E-804F-4221-AD15-3767E4089810}" destId="{C7B62200-FD43-49E7-98F2-8BC5F7C27653}" srcOrd="0" destOrd="0" presId="urn:microsoft.com/office/officeart/2005/8/layout/radial4"/>
    <dgm:cxn modelId="{EAFB9DCD-0DBF-4EB2-9B38-AC750EE0D478}" type="presOf" srcId="{EE2247BE-4D25-446F-A694-8A8DB0F13113}" destId="{0F09860D-03E7-47C8-9336-39A1491D661C}" srcOrd="0" destOrd="0" presId="urn:microsoft.com/office/officeart/2005/8/layout/radial4"/>
    <dgm:cxn modelId="{E91A73A2-C919-43F9-9174-D2DB687A6E6B}" type="presOf" srcId="{4C1CA4B3-4E55-417B-A0B6-5FAF8BD673EF}" destId="{D7298F0C-89D2-46D6-B824-AE3B50527865}" srcOrd="0" destOrd="0" presId="urn:microsoft.com/office/officeart/2005/8/layout/radial4"/>
    <dgm:cxn modelId="{83CA33DF-34F6-42DD-8E58-8EED96CEF4F1}" type="presOf" srcId="{487ABE18-F527-4D56-86E7-9A28019289A5}" destId="{17DA39AB-98AF-4D91-BC74-7EA196CC0D07}" srcOrd="0" destOrd="0" presId="urn:microsoft.com/office/officeart/2005/8/layout/radial4"/>
    <dgm:cxn modelId="{79E13ACA-BC2F-4BE4-A67B-CA39B87017DC}" srcId="{6EE22741-EBDF-47D5-8852-0A3ACDFEA237}" destId="{4C1CA4B3-4E55-417B-A0B6-5FAF8BD673EF}" srcOrd="4" destOrd="0" parTransId="{78B3EE7E-804F-4221-AD15-3767E4089810}" sibTransId="{38772E57-BFFB-436F-A2B7-D6C174CD666F}"/>
    <dgm:cxn modelId="{F43C95FE-09C1-4373-9DC0-402C269FF54D}" srcId="{6EE22741-EBDF-47D5-8852-0A3ACDFEA237}" destId="{F562DE48-518A-417D-9CC9-6222884FB784}" srcOrd="0" destOrd="0" parTransId="{A05984A3-7C10-47F4-8F49-AD273EBE35E7}" sibTransId="{4DDA979E-CF88-42BF-AA31-42D8B4F3BF37}"/>
    <dgm:cxn modelId="{E108BC36-FB4C-40EB-93F4-48D8CC4DF642}" type="presOf" srcId="{A05984A3-7C10-47F4-8F49-AD273EBE35E7}" destId="{42C70B37-4866-47C9-99AE-E98B2701F4D8}" srcOrd="0" destOrd="0" presId="urn:microsoft.com/office/officeart/2005/8/layout/radial4"/>
    <dgm:cxn modelId="{B145F6F9-2EEB-4360-AF44-91A5A5EC4036}" type="presOf" srcId="{257F066F-DA2D-48ED-A5E4-1C68755CA2D7}" destId="{0BD90FB9-257F-4336-8784-1CA8AB94EB25}" srcOrd="0" destOrd="0" presId="urn:microsoft.com/office/officeart/2005/8/layout/radial4"/>
    <dgm:cxn modelId="{68AC1CBA-0755-42A5-B067-087769CAA6AD}" type="presOf" srcId="{F8020C34-D417-47C0-9CD5-20FEBF22C9EA}" destId="{DDEFACD3-7E1B-4514-9150-391977AFD570}" srcOrd="0" destOrd="0" presId="urn:microsoft.com/office/officeart/2005/8/layout/radial4"/>
    <dgm:cxn modelId="{AD954F34-AC8C-4249-B707-6625253DFCB5}" srcId="{6EE22741-EBDF-47D5-8852-0A3ACDFEA237}" destId="{EE2247BE-4D25-446F-A694-8A8DB0F13113}" srcOrd="5" destOrd="0" parTransId="{29AFC869-420F-441A-9756-AFCB6DFF1B76}" sibTransId="{78B31D1E-5D2F-4119-9397-14B87C434F78}"/>
    <dgm:cxn modelId="{E35A0DFB-857E-4C52-BFB5-BBBDCC6B1170}" type="presOf" srcId="{D357A020-B0F4-45B1-B0E8-4ABADCA827FF}" destId="{F01B4A2D-6B4F-452A-A70A-8BB739D18DBE}" srcOrd="0" destOrd="0" presId="urn:microsoft.com/office/officeart/2005/8/layout/radial4"/>
    <dgm:cxn modelId="{521A8AA6-F01A-4BAC-864F-6554967CBA17}" type="presOf" srcId="{A1CFE066-EAC2-486A-83AA-3784DF895E39}" destId="{FEFC832F-C5D3-445A-BB67-5B689CF1B320}" srcOrd="0" destOrd="0" presId="urn:microsoft.com/office/officeart/2005/8/layout/radial4"/>
    <dgm:cxn modelId="{A564CD45-4D31-4E40-9573-FCB3D1C4BA02}" type="presOf" srcId="{7CDEBC1B-E409-42A2-BACF-620AA65B9F1E}" destId="{6A1F28BD-AC13-4102-ACCE-4D7ED636A9F5}" srcOrd="0" destOrd="0" presId="urn:microsoft.com/office/officeart/2005/8/layout/radial4"/>
    <dgm:cxn modelId="{C8710753-75AA-4160-88D0-6322C7749140}" type="presOf" srcId="{618B002D-46FF-41DB-B44D-30D34CBFDBA7}" destId="{11868FCB-8BD1-41C1-8E31-F2A79361C18F}" srcOrd="0" destOrd="0" presId="urn:microsoft.com/office/officeart/2005/8/layout/radial4"/>
    <dgm:cxn modelId="{1EA61334-0EDE-467A-9A9C-806D2D45EAAD}" type="presOf" srcId="{2900CAA6-3AA3-4DF9-9C7B-745E6DF268A6}" destId="{4FA3052B-2B27-406B-928F-87D6AEE2BFF0}" srcOrd="0" destOrd="0" presId="urn:microsoft.com/office/officeart/2005/8/layout/radial4"/>
    <dgm:cxn modelId="{FFA18A3A-FEF9-40D0-8915-FA0138B6CCDD}" srcId="{487ABE18-F527-4D56-86E7-9A28019289A5}" destId="{6EE22741-EBDF-47D5-8852-0A3ACDFEA237}" srcOrd="0" destOrd="0" parTransId="{53CA70BA-D64A-483A-8CB7-45406CE1F2D1}" sibTransId="{262AE1F1-E701-4841-B897-881D76D0F9F4}"/>
    <dgm:cxn modelId="{241C1FAC-1E50-4CE9-A3B1-7E93B7AEDA9C}" type="presOf" srcId="{29AFC869-420F-441A-9756-AFCB6DFF1B76}" destId="{8D6CD6E7-CD60-43B9-AA14-70D91F658D40}" srcOrd="0" destOrd="0" presId="urn:microsoft.com/office/officeart/2005/8/layout/radial4"/>
    <dgm:cxn modelId="{3636F893-092C-44B3-97D4-5822BBDCE805}" type="presOf" srcId="{0D0282D6-86D7-4038-B680-23AEACB2D821}" destId="{7E1F3D12-1E55-4D17-B2AA-8C8A837612A4}" srcOrd="0" destOrd="0" presId="urn:microsoft.com/office/officeart/2005/8/layout/radial4"/>
    <dgm:cxn modelId="{B4499DA6-1D23-4610-B5D0-3A06A1C2C111}" type="presOf" srcId="{CE68CBE8-D738-4CE1-8C5E-93C81A11A8B8}" destId="{B688B389-1202-49BE-BE5E-4DFBE36E6348}" srcOrd="0" destOrd="0" presId="urn:microsoft.com/office/officeart/2005/8/layout/radial4"/>
    <dgm:cxn modelId="{BA2C1F24-3554-41E5-BA69-4FC7E1B20E59}" type="presOf" srcId="{F562DE48-518A-417D-9CC9-6222884FB784}" destId="{2088E82A-248D-471C-94FF-0059C06C7E20}" srcOrd="0" destOrd="0" presId="urn:microsoft.com/office/officeart/2005/8/layout/radial4"/>
    <dgm:cxn modelId="{081670E7-16EA-48CB-A7E1-C5DD195DBDCD}" type="presOf" srcId="{D24436B4-1024-4E53-B6FE-EC0D71704B7A}" destId="{53407132-DA89-4540-8186-BD0D64DC021B}" srcOrd="0" destOrd="0" presId="urn:microsoft.com/office/officeart/2005/8/layout/radial4"/>
    <dgm:cxn modelId="{457F015A-C653-4048-AA09-37C116754E6D}" srcId="{6EE22741-EBDF-47D5-8852-0A3ACDFEA237}" destId="{D357A020-B0F4-45B1-B0E8-4ABADCA827FF}" srcOrd="6" destOrd="0" parTransId="{2900CAA6-3AA3-4DF9-9C7B-745E6DF268A6}" sibTransId="{543A507C-3641-44DB-B002-AFEEA7D34F2D}"/>
    <dgm:cxn modelId="{829921C2-F35F-4B38-8F37-FEAFD620C2EB}" srcId="{6EE22741-EBDF-47D5-8852-0A3ACDFEA237}" destId="{F8020C34-D417-47C0-9CD5-20FEBF22C9EA}" srcOrd="1" destOrd="0" parTransId="{D24436B4-1024-4E53-B6FE-EC0D71704B7A}" sibTransId="{A6297B47-D808-4168-9312-3D7CEA14CE5B}"/>
    <dgm:cxn modelId="{D5204633-2DB6-4598-8CA3-2B6D02224266}" type="presOf" srcId="{6EE22741-EBDF-47D5-8852-0A3ACDFEA237}" destId="{FA932AFA-F1FE-4779-9E62-1CAC4A4AF47C}" srcOrd="0" destOrd="0" presId="urn:microsoft.com/office/officeart/2005/8/layout/radial4"/>
    <dgm:cxn modelId="{DB793812-A63F-4757-B055-82D4D709CFCE}" type="presParOf" srcId="{17DA39AB-98AF-4D91-BC74-7EA196CC0D07}" destId="{FA932AFA-F1FE-4779-9E62-1CAC4A4AF47C}" srcOrd="0" destOrd="0" presId="urn:microsoft.com/office/officeart/2005/8/layout/radial4"/>
    <dgm:cxn modelId="{37460757-B764-4130-A32F-54526DF9F145}" type="presParOf" srcId="{17DA39AB-98AF-4D91-BC74-7EA196CC0D07}" destId="{42C70B37-4866-47C9-99AE-E98B2701F4D8}" srcOrd="1" destOrd="0" presId="urn:microsoft.com/office/officeart/2005/8/layout/radial4"/>
    <dgm:cxn modelId="{8E7F06FD-9ED7-4066-8031-6960FF811850}" type="presParOf" srcId="{17DA39AB-98AF-4D91-BC74-7EA196CC0D07}" destId="{2088E82A-248D-471C-94FF-0059C06C7E20}" srcOrd="2" destOrd="0" presId="urn:microsoft.com/office/officeart/2005/8/layout/radial4"/>
    <dgm:cxn modelId="{99ABC409-733C-4883-80A0-4937A13B4FE5}" type="presParOf" srcId="{17DA39AB-98AF-4D91-BC74-7EA196CC0D07}" destId="{53407132-DA89-4540-8186-BD0D64DC021B}" srcOrd="3" destOrd="0" presId="urn:microsoft.com/office/officeart/2005/8/layout/radial4"/>
    <dgm:cxn modelId="{4346E0D9-8994-4DD6-8463-C65F14DAAE12}" type="presParOf" srcId="{17DA39AB-98AF-4D91-BC74-7EA196CC0D07}" destId="{DDEFACD3-7E1B-4514-9150-391977AFD570}" srcOrd="4" destOrd="0" presId="urn:microsoft.com/office/officeart/2005/8/layout/radial4"/>
    <dgm:cxn modelId="{2CAB5048-7FFD-4D76-8F5E-CD6DFA7EF288}" type="presParOf" srcId="{17DA39AB-98AF-4D91-BC74-7EA196CC0D07}" destId="{6A1F28BD-AC13-4102-ACCE-4D7ED636A9F5}" srcOrd="5" destOrd="0" presId="urn:microsoft.com/office/officeart/2005/8/layout/radial4"/>
    <dgm:cxn modelId="{E097567B-3DA6-4BEA-8022-A4E1CDB6C3E6}" type="presParOf" srcId="{17DA39AB-98AF-4D91-BC74-7EA196CC0D07}" destId="{11868FCB-8BD1-41C1-8E31-F2A79361C18F}" srcOrd="6" destOrd="0" presId="urn:microsoft.com/office/officeart/2005/8/layout/radial4"/>
    <dgm:cxn modelId="{C0608AEA-FA73-4E8A-B174-E7CABA8EF812}" type="presParOf" srcId="{17DA39AB-98AF-4D91-BC74-7EA196CC0D07}" destId="{B688B389-1202-49BE-BE5E-4DFBE36E6348}" srcOrd="7" destOrd="0" presId="urn:microsoft.com/office/officeart/2005/8/layout/radial4"/>
    <dgm:cxn modelId="{9A1C4D92-A3D1-4F2A-A436-3DFB3FC73A1B}" type="presParOf" srcId="{17DA39AB-98AF-4D91-BC74-7EA196CC0D07}" destId="{7E1F3D12-1E55-4D17-B2AA-8C8A837612A4}" srcOrd="8" destOrd="0" presId="urn:microsoft.com/office/officeart/2005/8/layout/radial4"/>
    <dgm:cxn modelId="{E96C07F3-F29F-42F5-BF51-7379564D013A}" type="presParOf" srcId="{17DA39AB-98AF-4D91-BC74-7EA196CC0D07}" destId="{C7B62200-FD43-49E7-98F2-8BC5F7C27653}" srcOrd="9" destOrd="0" presId="urn:microsoft.com/office/officeart/2005/8/layout/radial4"/>
    <dgm:cxn modelId="{437256C2-055C-4100-AEC3-BC71142D7B07}" type="presParOf" srcId="{17DA39AB-98AF-4D91-BC74-7EA196CC0D07}" destId="{D7298F0C-89D2-46D6-B824-AE3B50527865}" srcOrd="10" destOrd="0" presId="urn:microsoft.com/office/officeart/2005/8/layout/radial4"/>
    <dgm:cxn modelId="{FD877554-66DC-4182-9F64-D87DFAC90885}" type="presParOf" srcId="{17DA39AB-98AF-4D91-BC74-7EA196CC0D07}" destId="{8D6CD6E7-CD60-43B9-AA14-70D91F658D40}" srcOrd="11" destOrd="0" presId="urn:microsoft.com/office/officeart/2005/8/layout/radial4"/>
    <dgm:cxn modelId="{310FA9A9-B84A-4C2A-BA3F-9F1A1FFADA6D}" type="presParOf" srcId="{17DA39AB-98AF-4D91-BC74-7EA196CC0D07}" destId="{0F09860D-03E7-47C8-9336-39A1491D661C}" srcOrd="12" destOrd="0" presId="urn:microsoft.com/office/officeart/2005/8/layout/radial4"/>
    <dgm:cxn modelId="{C9218701-BCD9-44F1-B386-861E32853DE1}" type="presParOf" srcId="{17DA39AB-98AF-4D91-BC74-7EA196CC0D07}" destId="{4FA3052B-2B27-406B-928F-87D6AEE2BFF0}" srcOrd="13" destOrd="0" presId="urn:microsoft.com/office/officeart/2005/8/layout/radial4"/>
    <dgm:cxn modelId="{419CB10E-BCC8-48A0-9678-25CF5F318B8E}" type="presParOf" srcId="{17DA39AB-98AF-4D91-BC74-7EA196CC0D07}" destId="{F01B4A2D-6B4F-452A-A70A-8BB739D18DBE}" srcOrd="14" destOrd="0" presId="urn:microsoft.com/office/officeart/2005/8/layout/radial4"/>
    <dgm:cxn modelId="{09910C2C-3763-4031-92A8-7EA80D2E4DF8}" type="presParOf" srcId="{17DA39AB-98AF-4D91-BC74-7EA196CC0D07}" destId="{0BD90FB9-257F-4336-8784-1CA8AB94EB25}" srcOrd="15" destOrd="0" presId="urn:microsoft.com/office/officeart/2005/8/layout/radial4"/>
    <dgm:cxn modelId="{61F148D6-989C-4576-9F8F-23526884E303}" type="presParOf" srcId="{17DA39AB-98AF-4D91-BC74-7EA196CC0D07}" destId="{FEFC832F-C5D3-445A-BB67-5B689CF1B320}" srcOrd="1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932AFA-F1FE-4779-9E62-1CAC4A4AF47C}">
      <dsp:nvSpPr>
        <dsp:cNvPr id="0" name=""/>
        <dsp:cNvSpPr/>
      </dsp:nvSpPr>
      <dsp:spPr>
        <a:xfrm>
          <a:off x="2749543" y="2460469"/>
          <a:ext cx="1688966" cy="14999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Формы работы с детьми</a:t>
          </a:r>
          <a:endParaRPr lang="ru-RU" sz="2400" b="1" kern="1200" dirty="0"/>
        </a:p>
      </dsp:txBody>
      <dsp:txXfrm>
        <a:off x="2749543" y="2460469"/>
        <a:ext cx="1688966" cy="1499970"/>
      </dsp:txXfrm>
    </dsp:sp>
    <dsp:sp modelId="{42C70B37-4866-47C9-99AE-E98B2701F4D8}">
      <dsp:nvSpPr>
        <dsp:cNvPr id="0" name=""/>
        <dsp:cNvSpPr/>
      </dsp:nvSpPr>
      <dsp:spPr>
        <a:xfrm rot="10389883">
          <a:off x="834560" y="3218180"/>
          <a:ext cx="1823667" cy="427491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088E82A-248D-471C-94FF-0059C06C7E20}">
      <dsp:nvSpPr>
        <dsp:cNvPr id="0" name=""/>
        <dsp:cNvSpPr/>
      </dsp:nvSpPr>
      <dsp:spPr>
        <a:xfrm>
          <a:off x="65658" y="3120456"/>
          <a:ext cx="1550766" cy="83998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Занятия</a:t>
          </a:r>
          <a:endParaRPr lang="ru-RU" sz="2000" b="1" kern="1200" dirty="0"/>
        </a:p>
      </dsp:txBody>
      <dsp:txXfrm>
        <a:off x="65658" y="3120456"/>
        <a:ext cx="1550766" cy="839983"/>
      </dsp:txXfrm>
    </dsp:sp>
    <dsp:sp modelId="{53407132-DA89-4540-8186-BD0D64DC021B}">
      <dsp:nvSpPr>
        <dsp:cNvPr id="0" name=""/>
        <dsp:cNvSpPr/>
      </dsp:nvSpPr>
      <dsp:spPr>
        <a:xfrm rot="11688266">
          <a:off x="907064" y="2525207"/>
          <a:ext cx="1805918" cy="427491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DEFACD3-7E1B-4514-9150-391977AFD570}">
      <dsp:nvSpPr>
        <dsp:cNvPr id="0" name=""/>
        <dsp:cNvSpPr/>
      </dsp:nvSpPr>
      <dsp:spPr>
        <a:xfrm>
          <a:off x="144016" y="2088237"/>
          <a:ext cx="1586046" cy="83998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Смотры-конкурсы, выставки</a:t>
          </a:r>
          <a:endParaRPr lang="ru-RU" sz="2000" b="1" kern="1200" dirty="0"/>
        </a:p>
      </dsp:txBody>
      <dsp:txXfrm>
        <a:off x="144016" y="2088237"/>
        <a:ext cx="1586046" cy="839983"/>
      </dsp:txXfrm>
    </dsp:sp>
    <dsp:sp modelId="{6A1F28BD-AC13-4102-ACCE-4D7ED636A9F5}">
      <dsp:nvSpPr>
        <dsp:cNvPr id="0" name=""/>
        <dsp:cNvSpPr/>
      </dsp:nvSpPr>
      <dsp:spPr>
        <a:xfrm rot="13287828">
          <a:off x="1405662" y="1827889"/>
          <a:ext cx="1731141" cy="427491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1868FCB-8BD1-41C1-8E31-F2A79361C18F}">
      <dsp:nvSpPr>
        <dsp:cNvPr id="0" name=""/>
        <dsp:cNvSpPr/>
      </dsp:nvSpPr>
      <dsp:spPr>
        <a:xfrm>
          <a:off x="939406" y="1048508"/>
          <a:ext cx="1366379" cy="83998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Игры</a:t>
          </a:r>
          <a:endParaRPr lang="ru-RU" sz="2000" b="1" kern="1200" dirty="0"/>
        </a:p>
      </dsp:txBody>
      <dsp:txXfrm>
        <a:off x="939406" y="1048508"/>
        <a:ext cx="1366379" cy="839983"/>
      </dsp:txXfrm>
    </dsp:sp>
    <dsp:sp modelId="{B688B389-1202-49BE-BE5E-4DFBE36E6348}">
      <dsp:nvSpPr>
        <dsp:cNvPr id="0" name=""/>
        <dsp:cNvSpPr/>
      </dsp:nvSpPr>
      <dsp:spPr>
        <a:xfrm rot="15025532">
          <a:off x="1937534" y="1208097"/>
          <a:ext cx="2040989" cy="427491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E1F3D12-1E55-4D17-B2AA-8C8A837612A4}">
      <dsp:nvSpPr>
        <dsp:cNvPr id="0" name=""/>
        <dsp:cNvSpPr/>
      </dsp:nvSpPr>
      <dsp:spPr>
        <a:xfrm>
          <a:off x="1856292" y="40334"/>
          <a:ext cx="1519676" cy="83998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Кружковая работа</a:t>
          </a:r>
          <a:endParaRPr lang="ru-RU" sz="2000" b="1" kern="1200" dirty="0"/>
        </a:p>
      </dsp:txBody>
      <dsp:txXfrm>
        <a:off x="1856292" y="40334"/>
        <a:ext cx="1519676" cy="839983"/>
      </dsp:txXfrm>
    </dsp:sp>
    <dsp:sp modelId="{C7B62200-FD43-49E7-98F2-8BC5F7C27653}">
      <dsp:nvSpPr>
        <dsp:cNvPr id="0" name=""/>
        <dsp:cNvSpPr/>
      </dsp:nvSpPr>
      <dsp:spPr>
        <a:xfrm rot="17245593">
          <a:off x="3162801" y="1221372"/>
          <a:ext cx="1976972" cy="427491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7298F0C-89D2-46D6-B824-AE3B50527865}">
      <dsp:nvSpPr>
        <dsp:cNvPr id="0" name=""/>
        <dsp:cNvSpPr/>
      </dsp:nvSpPr>
      <dsp:spPr>
        <a:xfrm>
          <a:off x="3456388" y="72009"/>
          <a:ext cx="1981867" cy="83998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Праздники, развлечения</a:t>
          </a:r>
          <a:endParaRPr lang="ru-RU" sz="2000" b="1" kern="1200" dirty="0"/>
        </a:p>
      </dsp:txBody>
      <dsp:txXfrm>
        <a:off x="3456388" y="72009"/>
        <a:ext cx="1981867" cy="839983"/>
      </dsp:txXfrm>
    </dsp:sp>
    <dsp:sp modelId="{8D6CD6E7-CD60-43B9-AA14-70D91F658D40}">
      <dsp:nvSpPr>
        <dsp:cNvPr id="0" name=""/>
        <dsp:cNvSpPr/>
      </dsp:nvSpPr>
      <dsp:spPr>
        <a:xfrm rot="18991980">
          <a:off x="4016338" y="1821713"/>
          <a:ext cx="1634609" cy="427491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F09860D-03E7-47C8-9336-39A1491D661C}">
      <dsp:nvSpPr>
        <dsp:cNvPr id="0" name=""/>
        <dsp:cNvSpPr/>
      </dsp:nvSpPr>
      <dsp:spPr>
        <a:xfrm>
          <a:off x="4636347" y="1053213"/>
          <a:ext cx="1580943" cy="83998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Самостоятельная деятельность</a:t>
          </a:r>
          <a:endParaRPr lang="ru-RU" sz="1300" b="1" kern="1200" dirty="0"/>
        </a:p>
      </dsp:txBody>
      <dsp:txXfrm>
        <a:off x="4636347" y="1053213"/>
        <a:ext cx="1580943" cy="839983"/>
      </dsp:txXfrm>
    </dsp:sp>
    <dsp:sp modelId="{4FA3052B-2B27-406B-928F-87D6AEE2BFF0}">
      <dsp:nvSpPr>
        <dsp:cNvPr id="0" name=""/>
        <dsp:cNvSpPr/>
      </dsp:nvSpPr>
      <dsp:spPr>
        <a:xfrm rot="20650582">
          <a:off x="4459423" y="2518549"/>
          <a:ext cx="1643455" cy="427491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01B4A2D-6B4F-452A-A70A-8BB739D18DBE}">
      <dsp:nvSpPr>
        <dsp:cNvPr id="0" name=""/>
        <dsp:cNvSpPr/>
      </dsp:nvSpPr>
      <dsp:spPr>
        <a:xfrm>
          <a:off x="5230712" y="2088236"/>
          <a:ext cx="1682056" cy="83998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Экскурсии</a:t>
          </a:r>
          <a:endParaRPr lang="ru-RU" sz="2000" b="1" kern="1200" dirty="0"/>
        </a:p>
      </dsp:txBody>
      <dsp:txXfrm>
        <a:off x="5230712" y="2088236"/>
        <a:ext cx="1682056" cy="839983"/>
      </dsp:txXfrm>
    </dsp:sp>
    <dsp:sp modelId="{0BD90FB9-257F-4336-8784-1CA8AB94EB25}">
      <dsp:nvSpPr>
        <dsp:cNvPr id="0" name=""/>
        <dsp:cNvSpPr/>
      </dsp:nvSpPr>
      <dsp:spPr>
        <a:xfrm rot="454606">
          <a:off x="4512858" y="3223270"/>
          <a:ext cx="1568875" cy="427491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EFC832F-C5D3-445A-BB67-5B689CF1B320}">
      <dsp:nvSpPr>
        <dsp:cNvPr id="0" name=""/>
        <dsp:cNvSpPr/>
      </dsp:nvSpPr>
      <dsp:spPr>
        <a:xfrm>
          <a:off x="5261975" y="3120456"/>
          <a:ext cx="1625819" cy="83998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Трудовая деятельность</a:t>
          </a:r>
          <a:endParaRPr lang="ru-RU" sz="2000" b="1" kern="1200" dirty="0"/>
        </a:p>
      </dsp:txBody>
      <dsp:txXfrm>
        <a:off x="5261975" y="3120456"/>
        <a:ext cx="1625819" cy="8399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836712"/>
            <a:ext cx="7128792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FF0066"/>
                    </a:gs>
                    <a:gs pos="90000">
                      <a:srgbClr val="C00000"/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Ценностные приоритеты нравственно-патриотического воспитания у дошкольников в современной образовательной среде</a:t>
            </a:r>
            <a:endParaRPr lang="ru-RU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rgbClr val="FF0066"/>
                  </a:gs>
                  <a:gs pos="90000">
                    <a:srgbClr val="C00000"/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>
            <a:off x="395536" y="4149080"/>
            <a:ext cx="5400600" cy="167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b="1" i="1" dirty="0" smtClean="0"/>
              <a:t>Выполнили:</a:t>
            </a:r>
            <a:endParaRPr lang="ru-RU" b="1" i="1" dirty="0"/>
          </a:p>
          <a:p>
            <a:pPr algn="ctr">
              <a:lnSpc>
                <a:spcPct val="114000"/>
              </a:lnSpc>
            </a:pPr>
            <a:r>
              <a:rPr lang="ru-RU" sz="2400" i="1" dirty="0" smtClean="0"/>
              <a:t>Добина Марина </a:t>
            </a:r>
            <a:r>
              <a:rPr lang="ru-RU" sz="2400" i="1" dirty="0" smtClean="0"/>
              <a:t>Александровна</a:t>
            </a:r>
          </a:p>
          <a:p>
            <a:pPr algn="ctr">
              <a:lnSpc>
                <a:spcPct val="114000"/>
              </a:lnSpc>
            </a:pPr>
            <a:r>
              <a:rPr lang="ru-RU" sz="2400" i="1" dirty="0" smtClean="0"/>
              <a:t>Евстифеева Надежда Андреевна</a:t>
            </a:r>
            <a:endParaRPr lang="ru-RU" sz="2400" i="1" dirty="0"/>
          </a:p>
          <a:p>
            <a:pPr algn="ctr">
              <a:lnSpc>
                <a:spcPct val="114000"/>
              </a:lnSpc>
            </a:pPr>
            <a:r>
              <a:rPr lang="ru-RU" sz="2400" i="1" dirty="0" smtClean="0"/>
              <a:t>воспитатель</a:t>
            </a:r>
            <a:endParaRPr lang="ru-RU" sz="2400" i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0"/>
          <p:cNvSpPr>
            <a:spLocks noChangeArrowheads="1"/>
          </p:cNvSpPr>
          <p:nvPr/>
        </p:nvSpPr>
        <p:spPr bwMode="auto">
          <a:xfrm>
            <a:off x="250825" y="404813"/>
            <a:ext cx="820896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 литературы: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en-US" sz="2400" b="1" dirty="0">
              <a:solidFill>
                <a:srgbClr val="DA00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ru-RU" sz="20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1222300"/>
            <a:ext cx="727280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826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	Алешина Н.В. Патриотическое воспитание дошкольников. - М.: ЦГЛ, 2005. - 256 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826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     Воспитание в вопросах и ответах. [Электронный ресурс] // режим доступа: &lt;http://www.portal-slovo.ru&gt;.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826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     Духовно-нравственное воспитание детей и родителей: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методики, новые формы.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Потаповская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О. // Дошкольное воспитание. - 2006. - № 1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826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     Знакомим детей с малой Родиной. [Электронный ресурс] // режим доступа: &lt;http://ap2004.alledu.ru/document/380/839&gt;.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826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    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Маханева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М.Д. нравственно-патриотическое воспитание дошкольников. Методическое пособие. - М.;ТЦ Сфера,2009.-96с.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826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       Методические основы нравственного воспитания. [Электронный ресурс] // режим доступа: &lt;http://www.moi-detsad.ru/metod46-1.html&gt;.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11560" y="836712"/>
            <a:ext cx="684076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Задачи патриотического воспитания: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Воспитание у ребёнка любви и привязанности к своей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семье,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дому,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детскому саду,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улице, городу, селу.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Формирование бережного отношения к природе и всему живому.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Воспитание уважения к труду.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Развитие интереса к русским традициям и промыслам.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Формирование элементарных знаний о правах человека.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Расширение представлений о городах России.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Знакомство детей с символами государства (герб, флаг, гимн).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Развитие чувства ответственности и гордости за достижение страны.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Формирование толерантности, чувства уважения к другим народам.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idx="1"/>
          </p:nvPr>
        </p:nvSpPr>
        <p:spPr>
          <a:xfrm>
            <a:off x="971600" y="836712"/>
            <a:ext cx="7200800" cy="12961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Система работы 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 </a:t>
            </a:r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нравственно-патриотическому 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воспитанию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6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395536" y="2564904"/>
            <a:ext cx="2118610" cy="1271166"/>
            <a:chOff x="7088" y="393343"/>
            <a:chExt cx="2118610" cy="127116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7088" y="393343"/>
              <a:ext cx="2118610" cy="127116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44319" y="430574"/>
              <a:ext cx="2044148" cy="119670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Семья</a:t>
              </a:r>
              <a:endParaRPr lang="ru-RU" sz="2400" kern="1200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2771800" y="2924944"/>
            <a:ext cx="449145" cy="525415"/>
            <a:chOff x="2312136" y="766219"/>
            <a:chExt cx="449145" cy="525415"/>
          </a:xfrm>
        </p:grpSpPr>
        <p:sp>
          <p:nvSpPr>
            <p:cNvPr id="10" name="Стрелка вправо 9"/>
            <p:cNvSpPr/>
            <p:nvPr/>
          </p:nvSpPr>
          <p:spPr>
            <a:xfrm>
              <a:off x="2312136" y="766219"/>
              <a:ext cx="449145" cy="52541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11" name="Стрелка вправо 4"/>
            <p:cNvSpPr/>
            <p:nvPr/>
          </p:nvSpPr>
          <p:spPr>
            <a:xfrm>
              <a:off x="2312136" y="871302"/>
              <a:ext cx="314402" cy="315249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kern="120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563888" y="2564904"/>
            <a:ext cx="2118610" cy="1271166"/>
            <a:chOff x="2973142" y="393343"/>
            <a:chExt cx="2118610" cy="1271166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2973142" y="393343"/>
              <a:ext cx="2118610" cy="127116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3010373" y="430574"/>
              <a:ext cx="2044148" cy="119670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Детский сад</a:t>
              </a:r>
              <a:endParaRPr lang="ru-RU" sz="2400" kern="1200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6444208" y="2564904"/>
            <a:ext cx="2118610" cy="1271166"/>
            <a:chOff x="5939197" y="393343"/>
            <a:chExt cx="2118610" cy="1271166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5939197" y="393343"/>
              <a:ext cx="2118610" cy="127116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5976428" y="430574"/>
              <a:ext cx="2044148" cy="119670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Родная улица</a:t>
              </a:r>
              <a:endParaRPr lang="ru-RU" sz="2400" kern="1200" dirty="0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5796136" y="2996952"/>
            <a:ext cx="449145" cy="525415"/>
            <a:chOff x="5278190" y="766219"/>
            <a:chExt cx="449145" cy="525415"/>
          </a:xfrm>
        </p:grpSpPr>
        <p:sp>
          <p:nvSpPr>
            <p:cNvPr id="19" name="Стрелка вправо 18"/>
            <p:cNvSpPr/>
            <p:nvPr/>
          </p:nvSpPr>
          <p:spPr>
            <a:xfrm>
              <a:off x="5278190" y="766219"/>
              <a:ext cx="449145" cy="52541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20" name="Стрелка вправо 4"/>
            <p:cNvSpPr/>
            <p:nvPr/>
          </p:nvSpPr>
          <p:spPr>
            <a:xfrm>
              <a:off x="5278190" y="871302"/>
              <a:ext cx="314402" cy="315249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kern="120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7164288" y="4221088"/>
            <a:ext cx="525415" cy="449145"/>
            <a:chOff x="6735794" y="1850947"/>
            <a:chExt cx="525415" cy="449145"/>
          </a:xfrm>
        </p:grpSpPr>
        <p:sp>
          <p:nvSpPr>
            <p:cNvPr id="22" name="Стрелка вправо 21"/>
            <p:cNvSpPr/>
            <p:nvPr/>
          </p:nvSpPr>
          <p:spPr>
            <a:xfrm rot="5400000">
              <a:off x="6773929" y="1812812"/>
              <a:ext cx="449145" cy="52541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23" name="Стрелка вправо 4"/>
            <p:cNvSpPr/>
            <p:nvPr/>
          </p:nvSpPr>
          <p:spPr>
            <a:xfrm>
              <a:off x="6840878" y="1850947"/>
              <a:ext cx="315249" cy="31440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kern="1200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6588224" y="4869160"/>
            <a:ext cx="2118610" cy="1271166"/>
            <a:chOff x="5939197" y="2511954"/>
            <a:chExt cx="2118610" cy="1271166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5939197" y="2511954"/>
              <a:ext cx="2118610" cy="127116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Скругленный прямоугольник 4"/>
            <p:cNvSpPr/>
            <p:nvPr/>
          </p:nvSpPr>
          <p:spPr>
            <a:xfrm>
              <a:off x="5976428" y="2549185"/>
              <a:ext cx="2044148" cy="119670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Родной город</a:t>
              </a:r>
              <a:endParaRPr lang="ru-RU" sz="2400" kern="1200" dirty="0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3563888" y="4869160"/>
            <a:ext cx="2118610" cy="1271166"/>
            <a:chOff x="2973142" y="2511954"/>
            <a:chExt cx="2118610" cy="1271166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2973142" y="2511954"/>
              <a:ext cx="2118610" cy="127116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Скругленный прямоугольник 4"/>
            <p:cNvSpPr/>
            <p:nvPr/>
          </p:nvSpPr>
          <p:spPr>
            <a:xfrm>
              <a:off x="3010373" y="2549185"/>
              <a:ext cx="2044148" cy="119670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Страна, столица, символика</a:t>
              </a:r>
              <a:endParaRPr lang="ru-RU" sz="2400" kern="1200" dirty="0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395536" y="4869160"/>
            <a:ext cx="2118610" cy="1271166"/>
            <a:chOff x="7088" y="2511954"/>
            <a:chExt cx="2118610" cy="1271166"/>
          </a:xfrm>
        </p:grpSpPr>
        <p:sp>
          <p:nvSpPr>
            <p:cNvPr id="31" name="Скругленный прямоугольник 30"/>
            <p:cNvSpPr/>
            <p:nvPr/>
          </p:nvSpPr>
          <p:spPr>
            <a:xfrm>
              <a:off x="7088" y="2511954"/>
              <a:ext cx="2118610" cy="127116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Скругленный прямоугольник 4"/>
            <p:cNvSpPr/>
            <p:nvPr/>
          </p:nvSpPr>
          <p:spPr>
            <a:xfrm>
              <a:off x="44319" y="2549185"/>
              <a:ext cx="2044148" cy="119670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Права и обязанности</a:t>
              </a: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5940152" y="5301208"/>
            <a:ext cx="449145" cy="525415"/>
            <a:chOff x="5303614" y="2884829"/>
            <a:chExt cx="449145" cy="525415"/>
          </a:xfrm>
        </p:grpSpPr>
        <p:sp>
          <p:nvSpPr>
            <p:cNvPr id="34" name="Стрелка вправо 33"/>
            <p:cNvSpPr/>
            <p:nvPr/>
          </p:nvSpPr>
          <p:spPr>
            <a:xfrm rot="10800000">
              <a:off x="5303614" y="2884829"/>
              <a:ext cx="449145" cy="52541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35" name="Стрелка вправо 4"/>
            <p:cNvSpPr/>
            <p:nvPr/>
          </p:nvSpPr>
          <p:spPr>
            <a:xfrm rot="21600000">
              <a:off x="5438357" y="2989912"/>
              <a:ext cx="314402" cy="3152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kern="1200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2771800" y="5373216"/>
            <a:ext cx="449145" cy="525415"/>
            <a:chOff x="5303614" y="2884829"/>
            <a:chExt cx="449145" cy="525415"/>
          </a:xfrm>
        </p:grpSpPr>
        <p:sp>
          <p:nvSpPr>
            <p:cNvPr id="37" name="Стрелка вправо 36"/>
            <p:cNvSpPr/>
            <p:nvPr/>
          </p:nvSpPr>
          <p:spPr>
            <a:xfrm rot="10800000">
              <a:off x="5303614" y="2884829"/>
              <a:ext cx="449145" cy="52541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38" name="Стрелка вправо 4"/>
            <p:cNvSpPr/>
            <p:nvPr/>
          </p:nvSpPr>
          <p:spPr>
            <a:xfrm rot="21600000">
              <a:off x="5438357" y="2989912"/>
              <a:ext cx="314402" cy="315249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kern="1200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27984" y="1484784"/>
            <a:ext cx="47160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FF0066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«Красота родного края, открывающаяся благодаря сказке, фантазии, творчеству – это источник любви к Родине. Понимание и чувствование величия, могущества Родины приходит к человеку постепенно и имеет своими истоками красоту» </a:t>
            </a:r>
          </a:p>
          <a:p>
            <a:r>
              <a:rPr lang="ru-RU" sz="2400" i="1" dirty="0" smtClean="0">
                <a:solidFill>
                  <a:srgbClr val="FF0066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В. А. Сухомлинский</a:t>
            </a:r>
            <a:endParaRPr lang="ru-RU" sz="2400" i="1" dirty="0">
              <a:solidFill>
                <a:srgbClr val="FF0066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Рисунок 3" descr="suhomlinskiy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132856"/>
            <a:ext cx="3805509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2041271532"/>
              </p:ext>
            </p:extLst>
          </p:nvPr>
        </p:nvGraphicFramePr>
        <p:xfrm>
          <a:off x="755576" y="908720"/>
          <a:ext cx="7128792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836712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66"/>
                </a:solidFill>
              </a:rPr>
              <a:t>В 1989 году была принята Международная Конвенция о правах ребёнка.</a:t>
            </a:r>
            <a:endParaRPr lang="ru-RU" sz="2400" dirty="0">
              <a:solidFill>
                <a:srgbClr val="FF0066"/>
              </a:solidFill>
            </a:endParaRPr>
          </a:p>
        </p:txBody>
      </p:sp>
      <p:pic>
        <p:nvPicPr>
          <p:cNvPr id="3" name="Рисунок 2" descr="pravarebenk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772816"/>
            <a:ext cx="4464496" cy="444663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1124744"/>
            <a:ext cx="813690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 концу дошкольного периода дети должны знать: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Нашу страну населяют люди разных национальностей;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 каждого народа свой язык, обычаи и традиции, искусство и культура;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Каждый народ талантлив и богат умельцами, музыкантами, художниками и т. д.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340768"/>
            <a:ext cx="41044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«В вашей семье и под вашим руководством растёт будущий гражданин. Всё, что совершается в стране, через вашу душу и вашу мысль должно приходить к детям»</a:t>
            </a:r>
          </a:p>
          <a:p>
            <a:r>
              <a:rPr lang="ru-RU" sz="2800" dirty="0" smtClean="0">
                <a:latin typeface="Monotype Corsiva" pitchFamily="66" charset="0"/>
              </a:rPr>
              <a:t>А.С. Макаренко 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3" name="Рисунок 2" descr="makarenok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340768"/>
            <a:ext cx="2664296" cy="3527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636912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00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ln w="18000">
                <a:solidFill>
                  <a:srgbClr val="92D050"/>
                </a:solidFill>
                <a:prstDash val="solid"/>
                <a:miter lim="800000"/>
              </a:ln>
              <a:solidFill>
                <a:srgbClr val="FF006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307</Words>
  <Application>Microsoft Office PowerPoint</Application>
  <PresentationFormat>Экран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Марина Добина</cp:lastModifiedBy>
  <cp:revision>19</cp:revision>
  <dcterms:created xsi:type="dcterms:W3CDTF">2014-06-15T09:49:01Z</dcterms:created>
  <dcterms:modified xsi:type="dcterms:W3CDTF">2017-01-25T17:33:03Z</dcterms:modified>
</cp:coreProperties>
</file>