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1" r:id="rId10"/>
    <p:sldId id="268" r:id="rId11"/>
    <p:sldId id="270" r:id="rId12"/>
    <p:sldId id="277" r:id="rId13"/>
    <p:sldId id="275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E8F4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60"/>
  </p:normalViewPr>
  <p:slideViewPr>
    <p:cSldViewPr>
      <p:cViewPr varScale="1">
        <p:scale>
          <a:sx n="73" d="100"/>
          <a:sy n="73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61F41-FB6D-4245-AA80-7443534F119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 «Насекомые»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Выполнил: воспитатель средней группы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Севкова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И.М </a:t>
            </a:r>
            <a:endParaRPr lang="ru-RU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Кузнечик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Жил кузнечик у ростка</a:t>
            </a:r>
            <a:b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любил чесать бока.</a:t>
            </a:r>
            <a:b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Щеткой водит он слегка,</a:t>
            </a:r>
            <a:b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выходит музыка.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original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79512" y="2348880"/>
            <a:ext cx="4664925" cy="3672408"/>
          </a:xfrm>
        </p:spPr>
      </p:pic>
      <p:pic>
        <p:nvPicPr>
          <p:cNvPr id="7" name="Picture 4" descr="F:\НАСЕКОМЫЕ 2\1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0"/>
            <a:ext cx="1224136" cy="187965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Божья коровка 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5720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Божья коровка красива - нет слов!</a:t>
            </a: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...Даже красивей обычных коров.</a:t>
            </a: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Платьице красное в черный горох -</a:t>
            </a: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Вкус у нее - безусловно - неплох.</a:t>
            </a: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Чудо-букашка! Я ТАК тебе рада!</a:t>
            </a: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улетай! Даже хлеба не надо!</a:t>
            </a:r>
            <a:endParaRPr lang="ru-RU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730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528" y="2132856"/>
            <a:ext cx="4443922" cy="3888432"/>
          </a:xfrm>
        </p:spPr>
      </p:pic>
      <p:pic>
        <p:nvPicPr>
          <p:cNvPr id="6" name="Picture 8" descr="F:\НАСЕКОМЫЕ 2\2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248" y="260648"/>
            <a:ext cx="1858343" cy="1542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Гусеница 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39248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 ползёт среди травы.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гусеница, вы?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направились куда,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листья кушать как всегда?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лучше на диету?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Жалко листья, всё же лето.</a:t>
            </a:r>
            <a:endParaRPr lang="ru-RU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i (4)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9512" y="2420888"/>
            <a:ext cx="4752528" cy="3168352"/>
          </a:xfrm>
        </p:spPr>
      </p:pic>
      <p:pic>
        <p:nvPicPr>
          <p:cNvPr id="6" name="Picture 3" descr="F:\НАСЕКОМЫЕ 2\1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260648"/>
            <a:ext cx="2031828" cy="169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Муравей 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Муравей весь день работал,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проблемы, да заботы.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построить надо в срок,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Запастись на зиму впрок.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успеет муравей,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него ведь сто друзей!</a:t>
            </a:r>
            <a:endParaRPr lang="ru-RU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Содержимое 10" descr="1200853_1000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9512" y="2564904"/>
            <a:ext cx="4248472" cy="3384376"/>
          </a:xfrm>
        </p:spPr>
      </p:pic>
      <p:pic>
        <p:nvPicPr>
          <p:cNvPr id="10" name="Picture 5" descr="F:\НАСЕКОМЫЕ 2\2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0"/>
            <a:ext cx="1861675" cy="184708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6480720" cy="244827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Насекомых разных много,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Кто питается травою,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Кто пыльцу с цветка снимает,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Кто коренья поедает.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Кто-то кровь употребляет,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Кто-то фрукты поглощает,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В общем разные бывают,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Насекомых мы всех знаем!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Бабочка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i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 b="-10417"/>
          <a:stretch>
            <a:fillRect/>
          </a:stretch>
        </p:blipFill>
        <p:spPr>
          <a:xfrm>
            <a:off x="467544" y="2276872"/>
            <a:ext cx="4885675" cy="417646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2060848"/>
            <a:ext cx="4038600" cy="4525963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Легкая, как перышко,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Садится на цветок,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Складывает крылышки 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раскрывает вновь.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Нежный и красивый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Видим мы узор,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нее не в силах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Оторвать свой взор!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 descr="F:\НАСЕКОМЫЕ 2\2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0"/>
            <a:ext cx="1983706" cy="1758267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 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i_00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528" y="2348880"/>
            <a:ext cx="4248472" cy="353517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2132856"/>
            <a:ext cx="4038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Муха крыльями махала,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Муха, хрупкая, устала,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 села отдыхать,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Лапки стала  потирать.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столе увидев хлеб,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Захотелось мухе есть,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Маленькую крошечку,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Ела понемножечку.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Ела, ела- не доела,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</a:t>
            </a:r>
            <a:r>
              <a:rPr lang="ru-RU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наелась,что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запела,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Зажужжала-"</a:t>
            </a:r>
            <a:r>
              <a:rPr lang="ru-RU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на свете не тужу.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9" descr="F:\НАСЕКОМЫЕ 2\2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23528" y="-243408"/>
            <a:ext cx="1814215" cy="2004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F:\НАСЕКОМЫЕ 2\2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588224" y="260648"/>
            <a:ext cx="1872208" cy="1596683"/>
          </a:xfrm>
          <a:prstGeom prst="rect">
            <a:avLst/>
          </a:prstGeom>
          <a:noFill/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Стрекоза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_144670852894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179512" y="2564904"/>
            <a:ext cx="4506776" cy="3456384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16016" y="2332037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Стрекоза – </a:t>
            </a:r>
            <a:r>
              <a:rPr lang="ru-RU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стрекоза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Большекрылая краса.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Глазки голубые,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Крылья кружевные,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водой летаешь,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Комаров пугаешь.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Комар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392488" cy="49411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1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Комаришка</a:t>
            </a: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длинный нос,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меня к тебе вопрос?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зачем всю ночь летаешь,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зачем нам спать мешаешь?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 тоненько пищишь?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под ухом все зудишь?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будешь ты кусаться ,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придется нам сражаться.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Возвращайся ты в болото,</a:t>
            </a:r>
            <a:b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летай, коль есть охота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Содержимое 8" descr="elitefon.ru-13865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 b="-1512"/>
          <a:stretch>
            <a:fillRect/>
          </a:stretch>
        </p:blipFill>
        <p:spPr>
          <a:xfrm>
            <a:off x="251520" y="2564904"/>
            <a:ext cx="4115366" cy="3528392"/>
          </a:xfrm>
        </p:spPr>
      </p:pic>
      <p:pic>
        <p:nvPicPr>
          <p:cNvPr id="8" name="Picture 4" descr="F:\НАСЕКОМЫЕ 2\1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1917155" cy="155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 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844824"/>
            <a:ext cx="4824536" cy="46085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Полосатая оса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Жалит очень больно,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сильно покусать,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недовольна.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Чем? И сам не знаю я,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оса - капризная.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летает и </a:t>
            </a:r>
            <a:r>
              <a:rPr lang="ru-RU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кружИт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Сладкого не дали.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Разозлится, зажужжит -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Убежишь, едва ли.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osa5463.jpg.pagespeed.ce.6M3giGFWjm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1520" y="2708920"/>
            <a:ext cx="4427939" cy="3384376"/>
          </a:xfrm>
        </p:spPr>
      </p:pic>
      <p:pic>
        <p:nvPicPr>
          <p:cNvPr id="6" name="Picture 3" descr="F:\НАСЕКОМЫЕ 2\1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332656"/>
            <a:ext cx="1732017" cy="1497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Пчела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572000" cy="4752528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Цветок всю ночь готовит мед,</a:t>
            </a:r>
            <a:b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Пчелу-сластену в гости ждет:</a:t>
            </a:r>
            <a:b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Бери, мол, но как другу,</a:t>
            </a:r>
            <a:b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окажи услугу:</a:t>
            </a:r>
            <a:b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Пыльцу мучную эту</a:t>
            </a:r>
            <a:b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Перенеси соседу...</a:t>
            </a:r>
            <a:b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Пчела несет ее, и вот</a:t>
            </a:r>
            <a:b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Цветок увял, а зреет плод.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i (1)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1520" y="2420888"/>
            <a:ext cx="4165086" cy="3384376"/>
          </a:xfrm>
        </p:spPr>
      </p:pic>
      <p:pic>
        <p:nvPicPr>
          <p:cNvPr id="6" name="Picture 2" descr="F:\НАСЕКОМЫЕ 2\2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495546">
            <a:off x="521206" y="239348"/>
            <a:ext cx="1765152" cy="1538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Шмель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1960" y="2996952"/>
            <a:ext cx="5256584" cy="4536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Над цветочком шмель летает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нектар там собирает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Шмель мохнатый и большой</a:t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к цветочку - всей душой!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c5590fe80c1ac5c308deaa056336fa7a.jpg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51520" y="2276872"/>
            <a:ext cx="4337423" cy="4032448"/>
          </a:xfrm>
        </p:spPr>
      </p:pic>
      <p:pic>
        <p:nvPicPr>
          <p:cNvPr id="8" name="Содержимое 5" descr="i (2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00192" y="454751"/>
            <a:ext cx="1944216" cy="1352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4f2c9b07bb05f72ba233417a3e9fed9a129e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145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на тему «Насекомые»</vt:lpstr>
      <vt:lpstr>Слайд 2</vt:lpstr>
      <vt:lpstr>Бабочка</vt:lpstr>
      <vt:lpstr>Муха </vt:lpstr>
      <vt:lpstr>Стрекоза</vt:lpstr>
      <vt:lpstr>Комар</vt:lpstr>
      <vt:lpstr>Оса </vt:lpstr>
      <vt:lpstr>Пчела</vt:lpstr>
      <vt:lpstr>Шмель</vt:lpstr>
      <vt:lpstr>Кузнечик</vt:lpstr>
      <vt:lpstr>Божья коровка </vt:lpstr>
      <vt:lpstr>Гусеница </vt:lpstr>
      <vt:lpstr>Муравей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Елена</cp:lastModifiedBy>
  <cp:revision>30</cp:revision>
  <dcterms:created xsi:type="dcterms:W3CDTF">2014-05-13T13:21:33Z</dcterms:created>
  <dcterms:modified xsi:type="dcterms:W3CDTF">2017-05-15T16:33:52Z</dcterms:modified>
</cp:coreProperties>
</file>