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BE3A-9599-43C0-BD98-A41B065A58CB}" type="datetimeFigureOut">
              <a:rPr lang="ru-RU" smtClean="0"/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85975-53E0-41BB-AB54-0F23E4AD4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9425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BE3A-9599-43C0-BD98-A41B065A58CB}" type="datetimeFigureOut">
              <a:rPr lang="ru-RU" smtClean="0"/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85975-53E0-41BB-AB54-0F23E4AD4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92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BE3A-9599-43C0-BD98-A41B065A58CB}" type="datetimeFigureOut">
              <a:rPr lang="ru-RU" smtClean="0"/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85975-53E0-41BB-AB54-0F23E4AD4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37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BE3A-9599-43C0-BD98-A41B065A58CB}" type="datetimeFigureOut">
              <a:rPr lang="ru-RU" smtClean="0"/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85975-53E0-41BB-AB54-0F23E4AD4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520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BE3A-9599-43C0-BD98-A41B065A58CB}" type="datetimeFigureOut">
              <a:rPr lang="ru-RU" smtClean="0"/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85975-53E0-41BB-AB54-0F23E4AD4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971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BE3A-9599-43C0-BD98-A41B065A58CB}" type="datetimeFigureOut">
              <a:rPr lang="ru-RU" smtClean="0"/>
              <a:t>12.05.2017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85975-53E0-41BB-AB54-0F23E4AD4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348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BE3A-9599-43C0-BD98-A41B065A58CB}" type="datetimeFigureOut">
              <a:rPr lang="ru-RU" smtClean="0"/>
              <a:t>12.05.2017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85975-53E0-41BB-AB54-0F23E4AD4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300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BE3A-9599-43C0-BD98-A41B065A58CB}" type="datetimeFigureOut">
              <a:rPr lang="ru-RU" smtClean="0"/>
              <a:t>12.05.2017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85975-53E0-41BB-AB54-0F23E4AD4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637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BE3A-9599-43C0-BD98-A41B065A58CB}" type="datetimeFigureOut">
              <a:rPr lang="ru-RU" smtClean="0"/>
              <a:t>12.05.2017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85975-53E0-41BB-AB54-0F23E4AD4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040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BE3A-9599-43C0-BD98-A41B065A58CB}" type="datetimeFigureOut">
              <a:rPr lang="ru-RU" smtClean="0"/>
              <a:t>12.05.2017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85975-53E0-41BB-AB54-0F23E4AD4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542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BE3A-9599-43C0-BD98-A41B065A58CB}" type="datetimeFigureOut">
              <a:rPr lang="ru-RU" smtClean="0"/>
              <a:t>12.05.2017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85975-53E0-41BB-AB54-0F23E4AD4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679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D4BE3A-9599-43C0-BD98-A41B065A58CB}" type="datetimeFigureOut">
              <a:rPr lang="ru-RU" smtClean="0"/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685975-53E0-41BB-AB54-0F23E4AD4D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806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День Победы\iS6SAPNA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32656"/>
            <a:ext cx="7272808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19759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\Desktop\big13475210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23888"/>
            <a:ext cx="8572500" cy="561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467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1\Desktop\iIVXKNUM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576263"/>
            <a:ext cx="8572500" cy="570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10558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1\Desktop\40c69cc1de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586" y="764704"/>
            <a:ext cx="7850323" cy="5440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22108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4162474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Никто не забыт и ни что не забыто</a:t>
            </a:r>
            <a:endParaRPr lang="ru-RU" sz="6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64614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1\Desktop\День Победы\i1Y3IEM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548680"/>
            <a:ext cx="6768751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27890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1\Desktop\День Победы\img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3" y="461963"/>
            <a:ext cx="7915275" cy="593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66191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C:\Users\1\Desktop\День Победы\iT1O2UY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0388" y="571500"/>
            <a:ext cx="2943225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74582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1\Desktop\i1FV2BCN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5675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4450506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ВЕЛИКАЯ ОТЕЧЕСТВЕННАЯ ВОЙНА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2379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День Победы\i2Y66PSP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6043" y="764704"/>
            <a:ext cx="6682341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8036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День Победы\iCFA3CIS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0688"/>
            <a:ext cx="7056784" cy="5462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0010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День Победы\i6T01YR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836713"/>
            <a:ext cx="6499474" cy="5256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9497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-79653"/>
            <a:ext cx="4572000" cy="67403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effectLst/>
              </a:rPr>
              <a:t>Наши пушки вновь заговорили!</a:t>
            </a:r>
            <a:br>
              <a:rPr lang="ru-RU" b="1" i="1" dirty="0" smtClean="0">
                <a:effectLst/>
              </a:rPr>
            </a:br>
            <a:r>
              <a:rPr lang="ru-RU" b="1" i="1" dirty="0" smtClean="0">
                <a:effectLst/>
              </a:rPr>
              <a:t>Враг напал. Мы выступили в бой!</a:t>
            </a:r>
            <a:br>
              <a:rPr lang="ru-RU" b="1" i="1" dirty="0" smtClean="0">
                <a:effectLst/>
              </a:rPr>
            </a:br>
            <a:r>
              <a:rPr lang="ru-RU" b="1" i="1" dirty="0" smtClean="0">
                <a:effectLst/>
              </a:rPr>
              <a:t>Вымпела прославленных флотилий,</a:t>
            </a:r>
            <a:br>
              <a:rPr lang="ru-RU" b="1" i="1" dirty="0" smtClean="0">
                <a:effectLst/>
              </a:rPr>
            </a:br>
            <a:r>
              <a:rPr lang="ru-RU" b="1" i="1" dirty="0" smtClean="0">
                <a:effectLst/>
              </a:rPr>
              <a:t>Словно чайки вьются над водой.</a:t>
            </a:r>
            <a:br>
              <a:rPr lang="ru-RU" b="1" i="1" dirty="0" smtClean="0">
                <a:effectLst/>
              </a:rPr>
            </a:br>
            <a:r>
              <a:rPr lang="ru-RU" b="1" i="1" dirty="0" smtClean="0">
                <a:effectLst/>
              </a:rPr>
              <a:t/>
            </a:r>
            <a:br>
              <a:rPr lang="ru-RU" b="1" i="1" dirty="0" smtClean="0">
                <a:effectLst/>
              </a:rPr>
            </a:br>
            <a:r>
              <a:rPr lang="ru-RU" b="1" i="1" dirty="0" smtClean="0">
                <a:effectLst/>
              </a:rPr>
              <a:t>Бить врага нам нынче не впервые,</a:t>
            </a:r>
            <a:br>
              <a:rPr lang="ru-RU" b="1" i="1" dirty="0" smtClean="0">
                <a:effectLst/>
              </a:rPr>
            </a:br>
            <a:r>
              <a:rPr lang="ru-RU" b="1" i="1" dirty="0" smtClean="0">
                <a:effectLst/>
              </a:rPr>
              <a:t>Чтоб кровавый след его простыл,</a:t>
            </a:r>
            <a:br>
              <a:rPr lang="ru-RU" b="1" i="1" dirty="0" smtClean="0">
                <a:effectLst/>
              </a:rPr>
            </a:br>
            <a:r>
              <a:rPr lang="ru-RU" b="1" i="1" dirty="0" smtClean="0">
                <a:effectLst/>
              </a:rPr>
              <a:t>Вам, полки и роты фронтовые,</a:t>
            </a:r>
            <a:br>
              <a:rPr lang="ru-RU" b="1" i="1" dirty="0" smtClean="0">
                <a:effectLst/>
              </a:rPr>
            </a:br>
            <a:r>
              <a:rPr lang="ru-RU" b="1" i="1" dirty="0" smtClean="0">
                <a:effectLst/>
              </a:rPr>
              <a:t>Помогает действующий тыл.</a:t>
            </a:r>
            <a:br>
              <a:rPr lang="ru-RU" b="1" i="1" dirty="0" smtClean="0">
                <a:effectLst/>
              </a:rPr>
            </a:br>
            <a:r>
              <a:rPr lang="ru-RU" b="1" i="1" dirty="0" smtClean="0">
                <a:effectLst/>
              </a:rPr>
              <a:t/>
            </a:r>
            <a:br>
              <a:rPr lang="ru-RU" b="1" i="1" dirty="0" smtClean="0">
                <a:effectLst/>
              </a:rPr>
            </a:br>
            <a:r>
              <a:rPr lang="ru-RU" b="1" i="1" dirty="0" smtClean="0">
                <a:effectLst/>
              </a:rPr>
              <a:t>Как один за Родину мы встали,</a:t>
            </a:r>
            <a:br>
              <a:rPr lang="ru-RU" b="1" i="1" dirty="0" smtClean="0">
                <a:effectLst/>
              </a:rPr>
            </a:br>
            <a:r>
              <a:rPr lang="ru-RU" b="1" i="1" dirty="0" smtClean="0">
                <a:effectLst/>
              </a:rPr>
              <a:t>Равнодушных между нами нет,</a:t>
            </a:r>
            <a:br>
              <a:rPr lang="ru-RU" b="1" i="1" dirty="0" smtClean="0">
                <a:effectLst/>
              </a:rPr>
            </a:br>
            <a:r>
              <a:rPr lang="ru-RU" b="1" i="1" dirty="0" smtClean="0">
                <a:effectLst/>
              </a:rPr>
              <a:t>Каждой тонной выпущенной стали</a:t>
            </a:r>
            <a:br>
              <a:rPr lang="ru-RU" b="1" i="1" dirty="0" smtClean="0">
                <a:effectLst/>
              </a:rPr>
            </a:br>
            <a:r>
              <a:rPr lang="ru-RU" b="1" i="1" dirty="0" smtClean="0">
                <a:effectLst/>
              </a:rPr>
              <a:t>Мы крепим величие побед.</a:t>
            </a:r>
            <a:br>
              <a:rPr lang="ru-RU" b="1" i="1" dirty="0" smtClean="0">
                <a:effectLst/>
              </a:rPr>
            </a:br>
            <a:r>
              <a:rPr lang="ru-RU" b="1" i="1" dirty="0" smtClean="0">
                <a:effectLst/>
              </a:rPr>
              <a:t/>
            </a:r>
            <a:br>
              <a:rPr lang="ru-RU" b="1" i="1" dirty="0" smtClean="0">
                <a:effectLst/>
              </a:rPr>
            </a:br>
            <a:r>
              <a:rPr lang="ru-RU" b="1" i="1" dirty="0" smtClean="0">
                <a:effectLst/>
              </a:rPr>
              <a:t>И сражений раскалённых воздух</a:t>
            </a:r>
            <a:br>
              <a:rPr lang="ru-RU" b="1" i="1" dirty="0" smtClean="0">
                <a:effectLst/>
              </a:rPr>
            </a:br>
            <a:r>
              <a:rPr lang="ru-RU" b="1" i="1" dirty="0" smtClean="0">
                <a:effectLst/>
              </a:rPr>
              <a:t>Стал отныне общею судьбой</a:t>
            </a:r>
            <a:br>
              <a:rPr lang="ru-RU" b="1" i="1" dirty="0" smtClean="0">
                <a:effectLst/>
              </a:rPr>
            </a:br>
            <a:r>
              <a:rPr lang="ru-RU" b="1" i="1" dirty="0" smtClean="0">
                <a:effectLst/>
              </a:rPr>
              <a:t>Нам, несущим вахту на заводах,</a:t>
            </a:r>
            <a:br>
              <a:rPr lang="ru-RU" b="1" i="1" dirty="0" smtClean="0">
                <a:effectLst/>
              </a:rPr>
            </a:br>
            <a:r>
              <a:rPr lang="ru-RU" b="1" i="1" dirty="0" smtClean="0">
                <a:effectLst/>
              </a:rPr>
              <a:t>И бойцам, бросающимся в бой.</a:t>
            </a:r>
            <a:br>
              <a:rPr lang="ru-RU" b="1" i="1" dirty="0" smtClean="0">
                <a:effectLst/>
              </a:rPr>
            </a:br>
            <a:r>
              <a:rPr lang="ru-RU" b="1" i="1" dirty="0" smtClean="0">
                <a:effectLst/>
              </a:rPr>
              <a:t/>
            </a:r>
            <a:br>
              <a:rPr lang="ru-RU" b="1" i="1" dirty="0" smtClean="0">
                <a:effectLst/>
              </a:rPr>
            </a:br>
            <a:r>
              <a:rPr lang="ru-RU" b="1" i="1" dirty="0" smtClean="0">
                <a:effectLst/>
              </a:rPr>
              <a:t>Родина! Тебе мы присягали,</a:t>
            </a:r>
            <a:br>
              <a:rPr lang="ru-RU" b="1" i="1" dirty="0" smtClean="0">
                <a:effectLst/>
              </a:rPr>
            </a:br>
            <a:r>
              <a:rPr lang="ru-RU" b="1" i="1" dirty="0" smtClean="0">
                <a:effectLst/>
              </a:rPr>
              <a:t>И, шагая с именем твоим,</a:t>
            </a:r>
            <a:br>
              <a:rPr lang="ru-RU" b="1" i="1" dirty="0" smtClean="0">
                <a:effectLst/>
              </a:rPr>
            </a:br>
            <a:r>
              <a:rPr lang="ru-RU" b="1" i="1" dirty="0" smtClean="0">
                <a:effectLst/>
              </a:rPr>
              <a:t>Силой крови, пороха и стали</a:t>
            </a:r>
            <a:br>
              <a:rPr lang="ru-RU" b="1" i="1" dirty="0" smtClean="0">
                <a:effectLst/>
              </a:rPr>
            </a:br>
            <a:r>
              <a:rPr lang="ru-RU" b="1" i="1" dirty="0" smtClean="0">
                <a:effectLst/>
              </a:rPr>
              <a:t>В этой битве снова победим! ©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3233416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esktop\iKOY5XAO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5" y="1124743"/>
            <a:ext cx="6252558" cy="5283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567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Desktop\iVBWJDTL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980728"/>
            <a:ext cx="6281109" cy="472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99641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1\Desktop\День Победы\iOIR1AB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7068" y="1340768"/>
            <a:ext cx="6395291" cy="4825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25132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16</Words>
  <Application>Microsoft Office PowerPoint</Application>
  <PresentationFormat>Экран (4:3)</PresentationFormat>
  <Paragraphs>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ВЕЛИКАЯ ОТЕЧЕСТВЕННАЯ ВОЙНА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Никто не забыт и ни что не забыто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3</cp:revision>
  <dcterms:created xsi:type="dcterms:W3CDTF">2017-05-12T07:58:54Z</dcterms:created>
  <dcterms:modified xsi:type="dcterms:W3CDTF">2017-05-12T08:22:33Z</dcterms:modified>
</cp:coreProperties>
</file>