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5" r:id="rId13"/>
    <p:sldId id="266" r:id="rId14"/>
    <p:sldId id="268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6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A5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45" autoAdjust="0"/>
  </p:normalViewPr>
  <p:slideViewPr>
    <p:cSldViewPr>
      <p:cViewPr varScale="1">
        <p:scale>
          <a:sx n="81" d="100"/>
          <a:sy n="81" d="100"/>
        </p:scale>
        <p:origin x="-10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Цвет глаз учеников 3Г</c:v>
                </c:pt>
              </c:strCache>
            </c:strRef>
          </c:tx>
          <c:spPr>
            <a:solidFill>
              <a:schemeClr val="accent1"/>
            </a:solidFill>
            <a:ln w="13656">
              <a:solidFill>
                <a:schemeClr val="tx1"/>
              </a:solidFill>
              <a:prstDash val="solid"/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chemeClr val="accent2"/>
              </a:solidFill>
              <a:ln w="13656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chemeClr val="hlink"/>
              </a:solidFill>
              <a:ln w="13656">
                <a:solidFill>
                  <a:schemeClr val="tx1"/>
                </a:solidFill>
                <a:prstDash val="solid"/>
              </a:ln>
            </c:spPr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Sheet1!$B$1:$D$1</c:f>
              <c:strCache>
                <c:ptCount val="3"/>
                <c:pt idx="0">
                  <c:v>кареглазые</c:v>
                </c:pt>
                <c:pt idx="1">
                  <c:v>синеглазые</c:v>
                </c:pt>
                <c:pt idx="2">
                  <c:v>зеленоглазые 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59</c:v>
                </c:pt>
                <c:pt idx="1">
                  <c:v>25</c:v>
                </c:pt>
                <c:pt idx="2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 w="13656">
          <a:solidFill>
            <a:schemeClr val="tx1"/>
          </a:solidFill>
          <a:prstDash val="solid"/>
        </a:ln>
      </c:spPr>
    </c:plotArea>
    <c:legend>
      <c:legendPos val="r"/>
      <c:layout/>
      <c:overlay val="0"/>
      <c:spPr>
        <a:noFill/>
        <a:ln w="3414">
          <a:solidFill>
            <a:schemeClr val="tx1"/>
          </a:solidFill>
          <a:prstDash val="solid"/>
        </a:ln>
      </c:spPr>
      <c:txPr>
        <a:bodyPr/>
        <a:lstStyle/>
        <a:p>
          <a:pPr>
            <a:defRPr sz="1801" b="1" i="0" u="none" strike="noStrike" baseline="0">
              <a:solidFill>
                <a:schemeClr val="tx1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962" b="1" i="0" u="none" strike="noStrike" baseline="0">
          <a:solidFill>
            <a:schemeClr val="tx1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3Г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кареглазые</c:v>
                </c:pt>
                <c:pt idx="1">
                  <c:v>синеглазые</c:v>
                </c:pt>
                <c:pt idx="2">
                  <c:v>зеленоглазые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3Г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кареглазые</c:v>
                </c:pt>
                <c:pt idx="1">
                  <c:v>синеглазые</c:v>
                </c:pt>
                <c:pt idx="2">
                  <c:v>зеленоглазые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</c:v>
                </c:pt>
                <c:pt idx="1">
                  <c:v>8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Булат Гомбоев, шк.№65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Тайна наших глаз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899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Зеленые глаза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50" y="1962009"/>
            <a:ext cx="4038600" cy="392140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Зеленый цвет глаз с давних времен приписывали ведьмам, колдуньям и людям со </a:t>
            </a:r>
            <a:r>
              <a:rPr lang="ru-RU" dirty="0" err="1"/>
              <a:t>сверхспособностями</a:t>
            </a:r>
            <a:r>
              <a:rPr lang="ru-RU" dirty="0"/>
              <a:t>, и по сей день к зеленоглазым девушкам относятся с настороженностью. Однако зеленый цвет глаз всего лишь результат наличия большого количества меланина. Зеленый цвет глаз  - самый редкий цвет, меньше 2% населения Земли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140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Красные глаза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812" y="2051050"/>
            <a:ext cx="2809875" cy="3743325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У альбиносов меланин отсутствует, поэтому их глаза выглядят красноватыми (это сквозь полупрозрачную радужку просвечивают кровеносные сосуды)</a:t>
            </a:r>
          </a:p>
        </p:txBody>
      </p:sp>
    </p:spTree>
    <p:extLst>
      <p:ext uri="{BB962C8B-B14F-4D97-AF65-F5344CB8AC3E}">
        <p14:creationId xmlns:p14="http://schemas.microsoft.com/office/powerpoint/2010/main" val="428393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Карие глаза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62" y="2204865"/>
            <a:ext cx="3228975" cy="274178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Карий цвет глаз связан с большим количеством меланина во внешнем слое радужки. В мире карий цвет глаз является самым распространенным. </a:t>
            </a:r>
            <a:r>
              <a:rPr lang="ru-RU" dirty="0" smtClean="0"/>
              <a:t>Еще 10000 лет назад у всех людей были </a:t>
            </a:r>
            <a:r>
              <a:rPr lang="ru-RU" smtClean="0"/>
              <a:t>карие глаза.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801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гетеро</a:t>
            </a:r>
            <a:r>
              <a:rPr lang="ru-RU" dirty="0" err="1" smtClean="0">
                <a:solidFill>
                  <a:srgbClr val="00B0F0"/>
                </a:solidFill>
              </a:rPr>
              <a:t>хромия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50" y="3050488"/>
            <a:ext cx="4038600" cy="174445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У большинства людей оба глаза имеют одинаковый цвет. Однако 1% населения Земли имеют глаза разного цвета. Этот «феномен» называют </a:t>
            </a:r>
            <a:r>
              <a:rPr lang="ru-RU" dirty="0" err="1"/>
              <a:t>гетерохромией</a:t>
            </a:r>
            <a:r>
              <a:rPr lang="ru-RU" dirty="0"/>
              <a:t>.</a:t>
            </a:r>
          </a:p>
          <a:p>
            <a:pPr marL="114300" indent="0" algn="just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644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1.2. Как определить цвет глаз?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r>
              <a:rPr lang="ru-RU" dirty="0"/>
              <a:t> </a:t>
            </a:r>
            <a:endParaRPr lang="ru-RU" dirty="0" smtClean="0"/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Оказывается</a:t>
            </a:r>
            <a:r>
              <a:rPr lang="ru-RU" dirty="0"/>
              <a:t>, цвет глаз наследуется от родителей, так же как и цвет волос. Гены темных глаз являются доминантными, т.е. они будут подавлять гены более светлого цвета. Поэтому темные глаза встречаются чаще. Самый распространенный в мире цвет глаз — карий, а самый редкий — зеленый.   </a:t>
            </a:r>
          </a:p>
        </p:txBody>
      </p:sp>
    </p:spTree>
    <p:extLst>
      <p:ext uri="{BB962C8B-B14F-4D97-AF65-F5344CB8AC3E}">
        <p14:creationId xmlns:p14="http://schemas.microsoft.com/office/powerpoint/2010/main" val="414067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533207" y="2659221"/>
          <a:ext cx="6077585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5390"/>
                <a:gridCol w="1215390"/>
                <a:gridCol w="1215390"/>
                <a:gridCol w="1215390"/>
                <a:gridCol w="121602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Цвет глаз ребенка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Цвет глаз родителей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Карий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Зеленый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Голубой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Голубой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Голубой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99%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Зеленый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Карий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37,5%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12,5%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Голубой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Карий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Зеленый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Зеленый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&lt;1</a:t>
                      </a: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75</a:t>
                      </a: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</a:t>
                      </a: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Зеленый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Голубой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50</a:t>
                      </a: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50</a:t>
                      </a: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Карий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Карий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75</a:t>
                      </a: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18.75</a:t>
                      </a: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6.25</a:t>
                      </a:r>
                      <a:r>
                        <a:rPr lang="ru-RU" sz="1400" dirty="0">
                          <a:effectLst/>
                        </a:rPr>
                        <a:t>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1447419"/>
            <a:ext cx="8568952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система, по которой можно примерно определить цвет глаз будущего ребенка. Она представлена в таблице 1.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8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    Еще </a:t>
            </a:r>
            <a:r>
              <a:rPr lang="ru-RU" dirty="0"/>
              <a:t>на цвет глаз влияет место проживания. Чем ближе место оно к Экватору, тем глаза темнее. Чем дальше от него, тем глаза светлее. Но и здесь есть исключение. Это жители Крайнего Севера. У них глаза темные, что спасает их от нестерпимого отражения света от снега.</a:t>
            </a:r>
          </a:p>
          <a:p>
            <a:pPr algn="just"/>
            <a:r>
              <a:rPr lang="ru-RU" dirty="0"/>
              <a:t>         Сейчас народы сильно перемешаны, но  в целом цвет глаз указывает на генетическую родину его предков. Чем темнее глаза, тем они лучше защищены от слепящего солнечного света. </a:t>
            </a:r>
          </a:p>
        </p:txBody>
      </p:sp>
    </p:spTree>
    <p:extLst>
      <p:ext uri="{BB962C8B-B14F-4D97-AF65-F5344CB8AC3E}">
        <p14:creationId xmlns:p14="http://schemas.microsoft.com/office/powerpoint/2010/main" val="259509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Глава 2. исследовательская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 marL="11430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      Чтобы </a:t>
            </a:r>
            <a:r>
              <a:rPr lang="ru-RU" dirty="0"/>
              <a:t>проверить знания, которые я получил при изучении информации по данной теме, я решил провести анкетирование моих одноклассников и сопоставить полученные данные с таблицей 1. А также хочу узнать зависимость цвета глаз от национальности.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128848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анкеты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ru-RU" dirty="0" smtClean="0"/>
              <a:t>         </a:t>
            </a:r>
            <a:r>
              <a:rPr lang="ru-RU" dirty="0"/>
              <a:t>Мы с мамой составили анкету со следующими </a:t>
            </a:r>
            <a:r>
              <a:rPr lang="ru-RU" dirty="0" smtClean="0"/>
              <a:t>вопросами:</a:t>
            </a:r>
          </a:p>
          <a:p>
            <a:pPr marL="114300" indent="0">
              <a:buNone/>
            </a:pPr>
            <a:endParaRPr lang="ru-RU" dirty="0"/>
          </a:p>
          <a:p>
            <a:r>
              <a:rPr lang="ru-RU" dirty="0"/>
              <a:t>1) какой цвет глаз у папы;</a:t>
            </a:r>
          </a:p>
          <a:p>
            <a:r>
              <a:rPr lang="ru-RU" dirty="0"/>
              <a:t>2) какой цвет глаз у мамы;</a:t>
            </a:r>
          </a:p>
          <a:p>
            <a:r>
              <a:rPr lang="ru-RU" dirty="0"/>
              <a:t>3) какой цвет глаз у тебя;</a:t>
            </a:r>
          </a:p>
          <a:p>
            <a:r>
              <a:rPr lang="ru-RU" dirty="0"/>
              <a:t>4) твоя национальность.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349044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анкетирования</a:t>
            </a:r>
            <a:endParaRPr lang="ru-RU" dirty="0"/>
          </a:p>
        </p:txBody>
      </p:sp>
      <p:graphicFrame>
        <p:nvGraphicFramePr>
          <p:cNvPr id="5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118824"/>
              </p:ext>
            </p:extLst>
          </p:nvPr>
        </p:nvGraphicFramePr>
        <p:xfrm>
          <a:off x="1344613" y="1803400"/>
          <a:ext cx="6453187" cy="4271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5676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b="1" dirty="0"/>
              <a:t>Цель моей работы</a:t>
            </a:r>
            <a:r>
              <a:rPr lang="ru-RU" dirty="0"/>
              <a:t> – узнать, почему глаза разных людей отличаются по цвету</a:t>
            </a:r>
            <a:r>
              <a:rPr lang="ru-RU" dirty="0" smtClean="0"/>
              <a:t>.</a:t>
            </a:r>
            <a:endParaRPr lang="ru-RU" dirty="0"/>
          </a:p>
          <a:p>
            <a:pPr marL="114300" indent="0">
              <a:buNone/>
            </a:pPr>
            <a:endParaRPr lang="ru-RU" dirty="0"/>
          </a:p>
          <a:p>
            <a:r>
              <a:rPr lang="ru-RU" b="1" dirty="0" smtClean="0"/>
              <a:t>Задачи</a:t>
            </a:r>
            <a:r>
              <a:rPr lang="ru-RU" b="1" dirty="0"/>
              <a:t>: 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/>
              <a:t>изучить источники информации по этой теме</a:t>
            </a:r>
            <a:r>
              <a:rPr lang="ru-RU" dirty="0" smtClean="0"/>
              <a:t>;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/>
              <a:t>провести анкетирование одноклассников</a:t>
            </a:r>
            <a:r>
              <a:rPr lang="ru-RU" dirty="0" smtClean="0"/>
              <a:t>.</a:t>
            </a:r>
          </a:p>
          <a:p>
            <a:pPr marL="114300" lvl="0" indent="0">
              <a:buNone/>
            </a:pPr>
            <a:endParaRPr lang="ru-RU" dirty="0" smtClean="0"/>
          </a:p>
          <a:p>
            <a:pPr marL="114300" lvl="0" indent="0">
              <a:buNone/>
            </a:pPr>
            <a:r>
              <a:rPr lang="ru-RU" b="1" dirty="0" smtClean="0"/>
              <a:t>Гипотеза: </a:t>
            </a:r>
            <a:r>
              <a:rPr lang="ru-RU" dirty="0" smtClean="0"/>
              <a:t>я думаю, что цвет глаз передается о наследству, зависит от национальности и места проживания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92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азиаты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7747288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62256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747051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318259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1430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     </a:t>
            </a:r>
            <a:r>
              <a:rPr lang="ru-RU" b="1" dirty="0" smtClean="0">
                <a:solidFill>
                  <a:srgbClr val="FF0000"/>
                </a:solidFill>
              </a:rPr>
              <a:t>По </a:t>
            </a:r>
            <a:r>
              <a:rPr lang="ru-RU" b="1" dirty="0">
                <a:solidFill>
                  <a:srgbClr val="FF0000"/>
                </a:solidFill>
              </a:rPr>
              <a:t>итогам своей работы я узнал, </a:t>
            </a:r>
            <a:r>
              <a:rPr lang="ru-RU" b="1" dirty="0" smtClean="0">
                <a:solidFill>
                  <a:srgbClr val="FF0000"/>
                </a:solidFill>
              </a:rPr>
              <a:t>что цвет глаз зависит от:</a:t>
            </a:r>
          </a:p>
          <a:p>
            <a:pPr lvl="0"/>
            <a:r>
              <a:rPr lang="ru-RU" dirty="0" smtClean="0"/>
              <a:t>наличия </a:t>
            </a:r>
            <a:r>
              <a:rPr lang="ru-RU" dirty="0"/>
              <a:t>пигмента меланина в радужке. Чем больше меланина, тем темнее цвет глаз.</a:t>
            </a:r>
          </a:p>
          <a:p>
            <a:pPr lvl="0"/>
            <a:r>
              <a:rPr lang="ru-RU" dirty="0"/>
              <a:t>цвета глаз родителей. </a:t>
            </a:r>
          </a:p>
          <a:p>
            <a:pPr marL="114300" indent="0">
              <a:buNone/>
            </a:pPr>
            <a:r>
              <a:rPr lang="ru-RU" dirty="0" smtClean="0"/>
              <a:t>    У </a:t>
            </a:r>
            <a:r>
              <a:rPr lang="ru-RU" dirty="0"/>
              <a:t>родителей с карими глазами большой шанс родить кареглазого ребенка. Если у одного родителя голубые (серые) радужки, а у другого карие, то шансы делятся пополам. Сочетание «зеленых» и «голубых» генов исключает рождение кареглазого ребенка. Если глаза у обоих родителей голубые, то глаза малыша на 100% будут такого же цвета. Кареглазые родители могут родить ребенка со светлыми глазами.</a:t>
            </a:r>
          </a:p>
          <a:p>
            <a:pPr lvl="0"/>
            <a:r>
              <a:rPr lang="ru-RU" dirty="0"/>
              <a:t>национальности и места проживания. Среди русских больше распространен серый или голубой цвет глаз. Среди азиатов, например у бурят, большинство темноглазых людей</a:t>
            </a:r>
            <a:r>
              <a:rPr lang="ru-RU" dirty="0" smtClean="0"/>
              <a:t>.</a:t>
            </a:r>
          </a:p>
          <a:p>
            <a:pPr marL="114300" lv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Гипотеза, которую я поставил, нашла подтверждение в моей работе.</a:t>
            </a:r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82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3212976"/>
            <a:ext cx="7696200" cy="129540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Глава 1. теоретическая часть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07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1.1. Цвет глаз, от чего он зависит?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ru-RU" dirty="0"/>
              <a:t> </a:t>
            </a:r>
            <a:r>
              <a:rPr lang="ru-RU" sz="2800" dirty="0"/>
              <a:t>Изучив информацию в интернете я узнал, что цвет глаз человека определяется двумя основными факторами: </a:t>
            </a:r>
            <a:endParaRPr lang="ru-RU" sz="2800" dirty="0" smtClean="0"/>
          </a:p>
          <a:p>
            <a:pPr marL="114300" indent="0" algn="just">
              <a:buNone/>
            </a:pPr>
            <a:endParaRPr lang="ru-RU" sz="2800" dirty="0"/>
          </a:p>
          <a:p>
            <a:pPr lvl="0" algn="just"/>
            <a:r>
              <a:rPr lang="ru-RU" sz="2800" dirty="0"/>
              <a:t>Распределение пигмента меланина в слоях радужки</a:t>
            </a:r>
            <a:r>
              <a:rPr lang="ru-RU" sz="2800" dirty="0" smtClean="0"/>
              <a:t>;</a:t>
            </a:r>
          </a:p>
          <a:p>
            <a:pPr lvl="0" algn="just"/>
            <a:endParaRPr lang="ru-RU" sz="2800" dirty="0"/>
          </a:p>
          <a:p>
            <a:pPr lvl="0" algn="just"/>
            <a:r>
              <a:rPr lang="ru-RU" sz="2800" dirty="0"/>
              <a:t> Плотность волокон </a:t>
            </a:r>
            <a:r>
              <a:rPr lang="ru-RU" sz="2800" dirty="0" smtClean="0"/>
              <a:t>радужки.     </a:t>
            </a:r>
          </a:p>
        </p:txBody>
      </p:sp>
    </p:spTree>
    <p:extLst>
      <p:ext uri="{BB962C8B-B14F-4D97-AF65-F5344CB8AC3E}">
        <p14:creationId xmlns:p14="http://schemas.microsoft.com/office/powerpoint/2010/main" val="31777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меланин?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ru-RU" u="sng" dirty="0" smtClean="0"/>
          </a:p>
          <a:p>
            <a:pPr algn="just"/>
            <a:r>
              <a:rPr lang="ru-RU" u="sng" dirty="0" smtClean="0">
                <a:solidFill>
                  <a:srgbClr val="0070C0"/>
                </a:solidFill>
              </a:rPr>
              <a:t>Меланин</a:t>
            </a:r>
            <a:r>
              <a:rPr lang="ru-RU" dirty="0" smtClean="0">
                <a:solidFill>
                  <a:srgbClr val="0070C0"/>
                </a:solidFill>
              </a:rPr>
              <a:t>  - это </a:t>
            </a:r>
            <a:r>
              <a:rPr lang="ru-RU" dirty="0">
                <a:solidFill>
                  <a:srgbClr val="0070C0"/>
                </a:solidFill>
              </a:rPr>
              <a:t>пигмент, который определяет оттенок кожи и волос человека. Чем меньше содержание меланина, тем светлее будут волосы и кожа. В радужке глаза оттенки меланина различаются от желтого до коричневого, и даже черного цветов. У альбиносов меланин отсутствует, поэтому их глаза выглядят красноватыми 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98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Плотность волокон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solidFill>
                  <a:srgbClr val="0070C0"/>
                </a:solidFill>
              </a:rPr>
              <a:t>Учеными выявлено, что у людей встречается разная плотность волокон, составляющих радужную оболочку.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93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Синие глаза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50" y="2408238"/>
            <a:ext cx="4038600" cy="3028950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У людей с синим цветом глаз плотность внешнего слоя радужки весьма мала, также как и содержание меланина. Чем меньше плотность слоя, тем насыщенней цвет глаз у человека. </a:t>
            </a:r>
          </a:p>
        </p:txBody>
      </p:sp>
    </p:spTree>
    <p:extLst>
      <p:ext uri="{BB962C8B-B14F-4D97-AF65-F5344CB8AC3E}">
        <p14:creationId xmlns:p14="http://schemas.microsoft.com/office/powerpoint/2010/main" val="89194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38A5B0"/>
                </a:solidFill>
              </a:rPr>
              <a:t>Голубые глаза</a:t>
            </a:r>
            <a:endParaRPr lang="ru-RU" dirty="0">
              <a:solidFill>
                <a:srgbClr val="38A5B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50" y="2408238"/>
            <a:ext cx="4038600" cy="302895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/>
              <a:t>У обладателей голубого цвета глаз волокна в радужке плотнее, чем у синеглазых. Они имеют сероватый или белесый цвет. Голубой цвет глаз очень распространен у жителей северной Европы. К примеру в Скандинавских странах 98% населения имеют голубые глаза.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979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Серые глаза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437" y="2898775"/>
            <a:ext cx="1190625" cy="2047875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У сероглазых людей плотность волокон выше, чем у обладателей голубых глаз, но оттенок волокон максимально приближен к серому. Если плотность недостаточно велика, то в результате получаются серо-голубые глаза.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323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437</TotalTime>
  <Words>889</Words>
  <Application>Microsoft Office PowerPoint</Application>
  <PresentationFormat>Экран (4:3)</PresentationFormat>
  <Paragraphs>103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Аптека</vt:lpstr>
      <vt:lpstr>Тайна наших глаз</vt:lpstr>
      <vt:lpstr>Введение</vt:lpstr>
      <vt:lpstr>Глава 1. теоретическая часть</vt:lpstr>
      <vt:lpstr>1.1. Цвет глаз, от чего он зависит?</vt:lpstr>
      <vt:lpstr>Что такое меланин?</vt:lpstr>
      <vt:lpstr>Плотность волокон</vt:lpstr>
      <vt:lpstr>Синие глаза</vt:lpstr>
      <vt:lpstr>Голубые глаза</vt:lpstr>
      <vt:lpstr>Серые глаза</vt:lpstr>
      <vt:lpstr>Зеленые глаза</vt:lpstr>
      <vt:lpstr>Красные глаза</vt:lpstr>
      <vt:lpstr>Карие глаза</vt:lpstr>
      <vt:lpstr>гетерохромия</vt:lpstr>
      <vt:lpstr>1.2. Как определить цвет глаз?</vt:lpstr>
      <vt:lpstr>Презентация PowerPoint</vt:lpstr>
      <vt:lpstr>Презентация PowerPoint</vt:lpstr>
      <vt:lpstr>Глава 2. исследовательская работа</vt:lpstr>
      <vt:lpstr>Вопросы анкеты</vt:lpstr>
      <vt:lpstr>Результаты анкетирования</vt:lpstr>
      <vt:lpstr>азиаты</vt:lpstr>
      <vt:lpstr>Презентация PowerPoint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Тайна наших глаз</dc:title>
  <dc:creator>Admin</dc:creator>
  <cp:lastModifiedBy>user</cp:lastModifiedBy>
  <cp:revision>13</cp:revision>
  <dcterms:created xsi:type="dcterms:W3CDTF">2017-03-18T03:41:24Z</dcterms:created>
  <dcterms:modified xsi:type="dcterms:W3CDTF">2017-03-21T00:31:38Z</dcterms:modified>
</cp:coreProperties>
</file>