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3" r:id="rId7"/>
    <p:sldId id="264" r:id="rId8"/>
    <p:sldId id="260" r:id="rId9"/>
    <p:sldId id="261" r:id="rId10"/>
    <p:sldId id="262" r:id="rId11"/>
    <p:sldId id="265" r:id="rId12"/>
    <p:sldId id="266" r:id="rId13"/>
    <p:sldId id="268" r:id="rId14"/>
    <p:sldId id="267" r:id="rId15"/>
    <p:sldId id="270" r:id="rId16"/>
  </p:sldIdLst>
  <p:sldSz cx="9144000" cy="579755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182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00998"/>
            <a:ext cx="7772400" cy="12427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5278"/>
            <a:ext cx="6400800" cy="14815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2171"/>
            <a:ext cx="2057400" cy="494670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2171"/>
            <a:ext cx="6019800" cy="494670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725463"/>
            <a:ext cx="7772400" cy="11514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57249"/>
            <a:ext cx="7772400" cy="126821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2762"/>
            <a:ext cx="4038600" cy="38261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2762"/>
            <a:ext cx="4038600" cy="38261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97739"/>
            <a:ext cx="4040188" cy="5408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8575"/>
            <a:ext cx="4040188" cy="33403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97739"/>
            <a:ext cx="4041775" cy="5408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38575"/>
            <a:ext cx="4041775" cy="33403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30828"/>
            <a:ext cx="3008313" cy="982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30829"/>
            <a:ext cx="5111750" cy="4948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213191"/>
            <a:ext cx="3008313" cy="39656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58285"/>
            <a:ext cx="5486400" cy="479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8022"/>
            <a:ext cx="5486400" cy="34785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537389"/>
            <a:ext cx="5486400" cy="680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2171"/>
            <a:ext cx="8229600" cy="9662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52762"/>
            <a:ext cx="8229600" cy="38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373470"/>
            <a:ext cx="2133600" cy="308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373470"/>
            <a:ext cx="2895600" cy="308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373470"/>
            <a:ext cx="2133600" cy="308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54559"/>
            <a:ext cx="3960440" cy="3672408"/>
          </a:xfrm>
        </p:spPr>
        <p:txBody>
          <a:bodyPr>
            <a:no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Комедия Н. В. Гоголя «Ревизор» в иллюстрациях художников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10075333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50503"/>
            <a:ext cx="3245704" cy="4773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Савицкий Константин Аполлонович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Konstantin_Savitsky_phot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80112" y="1314599"/>
            <a:ext cx="3102832" cy="4085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1560" y="1314599"/>
            <a:ext cx="38884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Константи́н Аполло́нович Сави́цкий   — русский жанровый живописец, академик, член Императорской Академии художеств, педагог.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Родился в Таганроге в семье военного врача. Рано потеряв родителей, был отдан родственниками на воспитание в частный пансион, по окончании которого, К. А. Савицкий поступил в Императорскую Академию художеств в класс исторической живописи.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09_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234479"/>
            <a:ext cx="3932042" cy="5327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162471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Приезд городничего в гостиницу.</a:t>
            </a:r>
          </a:p>
          <a:p>
            <a:pPr fontAlgn="base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 Д.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Кардовский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1933 г.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882551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почти не видим выражения лица Хлестакова, но сразу догадываемся, что он очень напуган. Он не в силах побороть в себе страх! Хлестаков – трус. Он боится наказания. Оба героя ведут себя естественно в соответствии со своим истинным положением, хотя каждое слово друг друга собеседники воспринимают в искажённом смысле.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3690863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043224"/>
            <a:ext cx="4608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вижу на этой иллюстрации что слева стоит испуганный Хлестаков.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Справа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Городничий, который хочет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дать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взятку "ревизору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Хлестаков, как показано на картине, от испуга схватил бутылку, он хотел ударить Городничего. (Женя Керимова)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Дми́трий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Никола́евич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Кардо́вский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52762"/>
            <a:ext cx="4680520" cy="4210309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Дми́трий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Никола́евич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Кардо́вский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(1866—1943) — русский и советский график и педагог, профессор. Происходил из дворян. Родился в деревне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Осурово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Среднее образование получил во Владимирской гимназии, после чего поступил на юридический факультет Московского университета, одновременно посещая Классы изящных искусств . В 1892—1896 годах обучался в Академии художеств. В 1902 году удостоен звания художника.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1903 года на преподавательской работе в Академии художеств, помощник в мастерской Репина.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Умер 9 февраля 1943 года. Похоронен на территории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Горицкого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монастыря.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800px-Kardovsky_by_Rep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386607"/>
            <a:ext cx="3528392" cy="394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08_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34479"/>
            <a:ext cx="4176464" cy="5288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162471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 Грибков. Обед Хлестакова. 1868г.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810543"/>
            <a:ext cx="37444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картине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Грибкова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Хлестаков сидит за столом в пол-оборота. Он высказывает слуге возмущение обедом, который ему принесли.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394719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2754759"/>
            <a:ext cx="4104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этой картине мы можем увидеть обед Хлестакова. Его лицо выражает недовольство едой, которую ему принесли. Однако, он не заплатил за нее ни копейки. Я  считаю, что в его случае </a:t>
            </a:r>
            <a: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жаловаться на обед неуместно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(Настя Лагутина)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Сергей Иванович Грибков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42591"/>
            <a:ext cx="4608512" cy="421030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Сергей Иванович Грибков ― русский живописец, иконописец.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Из семьи мелкого торговца. Живописью стал заниматься поздно. Учился в Московском училище живописи, ваяния и зодчества.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 различных московских выставок.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1880—1890-е годы преподавал в собственной художественной студии.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последние годы картин не писал, писал иконы, расписывал в Москве церкви.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Умер Сергей Иванович в бедности. В. А. Гиляровский пишет, что хоронили его на собранные деньги, поскольку «в доме не оказалось ни гроша».</a:t>
            </a:r>
          </a:p>
          <a:p>
            <a:pPr>
              <a:buNone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«В_лавке»._Сергей_Грибков.jpg"/>
          <p:cNvPicPr>
            <a:picLocks noChangeAspect="1"/>
          </p:cNvPicPr>
          <p:nvPr/>
        </p:nvPicPr>
        <p:blipFill>
          <a:blip r:embed="rId3" cstate="print"/>
          <a:srcRect t="12462"/>
          <a:stretch>
            <a:fillRect/>
          </a:stretch>
        </p:blipFill>
        <p:spPr>
          <a:xfrm>
            <a:off x="5364088" y="1314599"/>
            <a:ext cx="3096344" cy="3540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940152" y="5059015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С.Грибков. В лавке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Thank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458615"/>
            <a:ext cx="5414541" cy="4021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Вступление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64900_tribune_vse_neobyasnimoe_i_neobychnoe.jpg"/>
          <p:cNvPicPr>
            <a:picLocks noChangeAspect="1"/>
          </p:cNvPicPr>
          <p:nvPr/>
        </p:nvPicPr>
        <p:blipFill>
          <a:blip r:embed="rId3" cstate="print"/>
          <a:srcRect l="16355" t="4044" r="20094" b="12739"/>
          <a:stretch>
            <a:fillRect/>
          </a:stretch>
        </p:blipFill>
        <p:spPr>
          <a:xfrm>
            <a:off x="5724128" y="1170583"/>
            <a:ext cx="3179099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098575"/>
            <a:ext cx="5724128" cy="469897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Н. Г. Гоголь один из величайших русских писателей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19-го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века.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говорит сам Гоголь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"Ревизоре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я решился собрать в одну кучу всё дурное 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России - все несправедливости, какие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делаются в тех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местах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тех случаях, где больше всего требуется от человека справедливости, и за одним разом посмеяться над всем"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 В основе сюжета комедии лежит переполох среди чиновников маленького уездного города, которые ждали ревизора, а также стремление скрыть от проверяющего свои "грешки". В этой комедии отсутствует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один центральный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герой, таким героем стали все чиновники.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Гоголь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этой комедии высмеивает лицемерие,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ложь, ничтожность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интересов, суеверия, сплетни и т. д.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378495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П. Боклевский. Хлестаков. Литография. 1863 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1242591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*Литогра́фия — способ печати, при котором краска под давлением переносится с плоской печатной формы на бумагу.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image005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06487"/>
            <a:ext cx="3552825" cy="4933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355976" y="2682751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3186807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Мне очень понравилась эта картина. Хлестаков на ней получился очень выразительным и красивым молодым человеком, как я его себе и представляла. (Шишканова Алина)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Боклевский Пётр Михайлович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Пётр_Боклевски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36096" y="1386607"/>
            <a:ext cx="3139179" cy="382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5536" y="1273235"/>
            <a:ext cx="4680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Боклевский Пётр Михайлович — один из крупнейших русских художников-иллюстраторов.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Родился в селе Елшино. Учился в Московском университете, служил губернским секретарем в Рязани. Брал уроки у живописца А. Е. Егорова. В Рязани скандальную славу получили его карикатуры на губернатора П. С. Кожина. Позднее жил в Москве. Последний период жизни художника был труден из-за бедности и болезней, но над иллюстрациями он работал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почти до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самой смерти.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13_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06487"/>
            <a:ext cx="4033873" cy="5097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5536" y="234479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Константиновский А. И.«Ревизор». Хлестаков рассказывает. 1951г.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026567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этой иллюстрации Хлестаков показан в минуту вдохновения, в сцене хвастовства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682751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Глядя на эту картину я понял, что Хлестаков своим образом был похож на ревизора. Его поведение и его рассказы заставляли чиновников верить каждому его слову. (Вова Сорокин)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178695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22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34479"/>
            <a:ext cx="3855906" cy="5240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95536" y="234479"/>
            <a:ext cx="3602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Константиновский А. И. 1951 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738535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Анна Андреевна застает Хлестакова с дочерью, то обе женщины явно смущены. А как себя чувствует Хлестаков? Во всяком случае, смущения мы не видим.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682751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186807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этой картине мы увидели удивление жены Хлестакова и смущение Анны Андреевны. Хлестаков ведет себя очень некрасиво по отношению к дамам. (Маша Зубарева)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15_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20072" y="378495"/>
            <a:ext cx="3409502" cy="4936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234479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Константиновский А. И. 1951 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66527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сценах с купцами,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слесаршей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унтер-офицершей Хлестаков уже самый настоящий ревизор в каждом своем слове. Он уже действует как опытный взяточник и как обладающий полномочиями «деятель».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2754759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3330823"/>
            <a:ext cx="4392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Хлестаков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стоит в развязной позе с сигарой 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руках.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служливость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городничего, его семьи и всех других чиновников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ревизору также видна на этой картине. (Аня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Китляр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94519"/>
            <a:ext cx="5184576" cy="9662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Константиновский Александр Иосифович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71435"/>
            <a:ext cx="4824536" cy="382611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Константиновский Александр Иосифович - художник театра, график.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Учился в Киевском художественном институте, в еврейской театральной студии. Творческую деятельность начал в Театре студийных постановок, где оформил в два спектакля. В 1925 г. уехал в Москву, где учился на театральном отделении живописного факультета и одновременно посещал театральную студию. Участник войны 1941–1945.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1089583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522511"/>
            <a:ext cx="3339403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97550"/>
          </a:xfrm>
          <a:prstGeom prst="rect">
            <a:avLst/>
          </a:prstGeom>
        </p:spPr>
      </p:pic>
      <p:pic>
        <p:nvPicPr>
          <p:cNvPr id="5" name="Содержимое 4" descr="image017_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445" t="4654" r="3445" b="16296"/>
          <a:stretch>
            <a:fillRect/>
          </a:stretch>
        </p:blipFill>
        <p:spPr>
          <a:xfrm>
            <a:off x="323528" y="1962671"/>
            <a:ext cx="5472608" cy="3482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306487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Савицкий К. А. 1900г.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810543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Савицкий К. А. дает нам почувствовать эту несуразность, нелепость правопорядка, комичность изображаемого.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1890663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Отзыв одноклассника: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9" y="2466727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Здесь мы видим дачу взятки Хлестакову. Городничий не испытывает никаких негативных эмоций при этом действии. Из этого мы можем понять, что он не в первый раз совершает это преступление. (Яна Полуэктова)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608</Words>
  <Application>Microsoft Office PowerPoint</Application>
  <PresentationFormat>Произвольный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Комедия Н. В. Гоголя «Ревизор» в иллюстрациях художников</vt:lpstr>
      <vt:lpstr>Вступление </vt:lpstr>
      <vt:lpstr>Слайд 3</vt:lpstr>
      <vt:lpstr>Боклевский Пётр Михайлович</vt:lpstr>
      <vt:lpstr>Слайд 5</vt:lpstr>
      <vt:lpstr>Слайд 6</vt:lpstr>
      <vt:lpstr>Слайд 7</vt:lpstr>
      <vt:lpstr>Константиновский Александр Иосифович</vt:lpstr>
      <vt:lpstr>Слайд 9</vt:lpstr>
      <vt:lpstr>Савицкий Константин Аполлонович</vt:lpstr>
      <vt:lpstr>Слайд 11</vt:lpstr>
      <vt:lpstr>Дми́трий Никола́евич Кардо́вский</vt:lpstr>
      <vt:lpstr>Слайд 13</vt:lpstr>
      <vt:lpstr>Сергей Иванович Грибков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2016-01-07T11:34:17Z</dcterms:created>
  <dcterms:modified xsi:type="dcterms:W3CDTF">2016-01-11T16:15:51Z</dcterms:modified>
</cp:coreProperties>
</file>