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78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3F85-459D-40D2-A693-F5DFC83AFD6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E4D4-7B2E-4CF4-9590-AC8601A6752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3F85-459D-40D2-A693-F5DFC83AFD6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E4D4-7B2E-4CF4-9590-AC8601A675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3F85-459D-40D2-A693-F5DFC83AFD6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E4D4-7B2E-4CF4-9590-AC8601A675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3F85-459D-40D2-A693-F5DFC83AFD6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E4D4-7B2E-4CF4-9590-AC8601A675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3F85-459D-40D2-A693-F5DFC83AFD6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5A4E4D4-7B2E-4CF4-9590-AC8601A6752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3F85-459D-40D2-A693-F5DFC83AFD6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E4D4-7B2E-4CF4-9590-AC8601A675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3F85-459D-40D2-A693-F5DFC83AFD6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E4D4-7B2E-4CF4-9590-AC8601A675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3F85-459D-40D2-A693-F5DFC83AFD6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E4D4-7B2E-4CF4-9590-AC8601A675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3F85-459D-40D2-A693-F5DFC83AFD6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E4D4-7B2E-4CF4-9590-AC8601A675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3F85-459D-40D2-A693-F5DFC83AFD6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E4D4-7B2E-4CF4-9590-AC8601A675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3F85-459D-40D2-A693-F5DFC83AFD6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E4D4-7B2E-4CF4-9590-AC8601A675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4EA3F85-459D-40D2-A693-F5DFC83AFD6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5A4E4D4-7B2E-4CF4-9590-AC8601A6752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764704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ГОСУДАРСТВЕННОЕ УЧРЕЖДЕНИЕ Тульской области 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«комплексный центр социального обслуживания населения № 4»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2936"/>
            <a:ext cx="6400800" cy="2231362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Прогулки на свежем воздухе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(</a:t>
            </a:r>
            <a:r>
              <a:rPr lang="ru-RU" b="1" dirty="0" err="1" smtClean="0">
                <a:solidFill>
                  <a:schemeClr val="bg1"/>
                </a:solidFill>
              </a:rPr>
              <a:t>фотоотчёт</a:t>
            </a:r>
            <a:r>
              <a:rPr lang="ru-RU" b="1" dirty="0" smtClean="0">
                <a:solidFill>
                  <a:schemeClr val="bg1"/>
                </a:solidFill>
              </a:rPr>
              <a:t>)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6056" y="5517232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Подготовил: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 социальный педагог 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Ананьева Марина Владимировна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фото\1 группа на улице\DSC006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149080"/>
            <a:ext cx="3384376" cy="2538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11560" y="434813"/>
            <a:ext cx="8064896" cy="216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Здравствуйте, дорогие коллеги и друзья! Сегодня хотелось бы вам показать и рассказать о наших прогулках. К нам в Центр часто поступают новые дети, им бывает нелегко адаптировать в новом коллективе. Мне помогают игры на свежем воздухе, они являются средством оздоровления детей, в раннем возрасте позволяет ребёнку быстро адаптироваться в любом детском коллективе.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C:\Users\Admin\Desktop\фото\1 группа на улице\DSC0069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221088"/>
            <a:ext cx="3227958" cy="2510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:\Users\Admin\Desktop\фото\1 группа на улице\DSC0068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2420888"/>
            <a:ext cx="3155950" cy="2366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8640960" cy="583268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400" dirty="0" smtClean="0">
                <a:solidFill>
                  <a:schemeClr val="bg1"/>
                </a:solidFill>
              </a:rPr>
              <a:t>                </a:t>
            </a:r>
            <a:r>
              <a:rPr lang="ru-RU" sz="1800" dirty="0" smtClean="0">
                <a:solidFill>
                  <a:schemeClr val="bg1"/>
                </a:solidFill>
              </a:rPr>
              <a:t>Наступила </a:t>
            </a:r>
            <a:r>
              <a:rPr lang="ru-RU" sz="1800" dirty="0" smtClean="0">
                <a:solidFill>
                  <a:schemeClr val="bg1"/>
                </a:solidFill>
              </a:rPr>
              <a:t>пора, когда с детьми можно больше времени проводить на воздухе и заниматься любимым делом. Играть  на улице очень полезно. Игры помогают нашим детям укрепить здоровья, расслабиться, поднять настроения, а также расширить кругозор, развить умственные способности: смекалку, </a:t>
            </a:r>
            <a:r>
              <a:rPr lang="ru-RU" sz="1800" dirty="0" smtClean="0">
                <a:solidFill>
                  <a:schemeClr val="bg1"/>
                </a:solidFill>
              </a:rPr>
              <a:t>сообразительность, память </a:t>
            </a:r>
            <a:r>
              <a:rPr lang="ru-RU" sz="1800" dirty="0" smtClean="0">
                <a:solidFill>
                  <a:schemeClr val="bg1"/>
                </a:solidFill>
              </a:rPr>
              <a:t>и т.д. </a:t>
            </a:r>
            <a:r>
              <a:rPr lang="ru-RU" sz="1800" dirty="0" smtClean="0">
                <a:solidFill>
                  <a:schemeClr val="bg1"/>
                </a:solidFill>
              </a:rPr>
              <a:t> Наши дети очень любят резвиться на улице. Это вы можете наблюдать на наших фотографиях.</a:t>
            </a:r>
            <a:endParaRPr lang="ru-RU" sz="18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1400" dirty="0"/>
          </a:p>
        </p:txBody>
      </p:sp>
      <p:pic>
        <p:nvPicPr>
          <p:cNvPr id="4" name="Рисунок 3" descr="C:\Users\Admin\Desktop\фото\1 группа на улице\DSC0068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068960"/>
            <a:ext cx="3420533" cy="256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Admin\Desktop\фото\1 группа на улице\DSC0068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789040"/>
            <a:ext cx="3386668" cy="25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Admin\Desktop\фото\1 группа на улице\IMG-20170505-WA0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293096"/>
            <a:ext cx="316835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3" name="Picture 3" descr="C:\Users\Admin\Desktop\фото\1 группа на улице\IMG-20170505-WA0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293096"/>
            <a:ext cx="3143672" cy="2357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 descr="C:\Users\Admin\Desktop\фото\1 группа на улице\IMG-20170505-WA00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420888"/>
            <a:ext cx="3240360" cy="243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39552" y="404664"/>
            <a:ext cx="820891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chemeClr val="bg1"/>
                </a:solidFill>
              </a:rPr>
              <a:t>     Все </a:t>
            </a:r>
            <a:r>
              <a:rPr lang="ru-RU" dirty="0">
                <a:solidFill>
                  <a:schemeClr val="bg1"/>
                </a:solidFill>
              </a:rPr>
              <a:t>подвижные игры имеют разные варианты. Ребята очень  любят придумывать свои. Для них  главное, порезвиться и побегать на открытом воздухе, что для развития и укрепления физических сил имеет большое значение. Наши дети очень любят в такие игры: «Кошки-мышки», «Коршун и наседка», «У медведя во бору», «Штандер».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8568952" cy="5832688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            Условием </a:t>
            </a:r>
            <a:r>
              <a:rPr lang="ru-RU" sz="1800" dirty="0" smtClean="0">
                <a:solidFill>
                  <a:schemeClr val="bg1"/>
                </a:solidFill>
              </a:rPr>
              <a:t>успешного проведения игры является ясность понимания детьми ее правил. </a:t>
            </a:r>
            <a:r>
              <a:rPr lang="ru-RU" sz="1800" dirty="0" smtClean="0">
                <a:solidFill>
                  <a:schemeClr val="bg1"/>
                </a:solidFill>
              </a:rPr>
              <a:t>Я - педагог должна </a:t>
            </a:r>
            <a:r>
              <a:rPr lang="ru-RU" sz="1800" dirty="0" smtClean="0">
                <a:solidFill>
                  <a:schemeClr val="bg1"/>
                </a:solidFill>
              </a:rPr>
              <a:t>четко, </a:t>
            </a:r>
            <a:r>
              <a:rPr lang="ru-RU" sz="1800" dirty="0" smtClean="0">
                <a:solidFill>
                  <a:schemeClr val="bg1"/>
                </a:solidFill>
              </a:rPr>
              <a:t>доступным языком для ребёнка </a:t>
            </a:r>
            <a:r>
              <a:rPr lang="ru-RU" sz="1800" dirty="0" smtClean="0">
                <a:solidFill>
                  <a:schemeClr val="bg1"/>
                </a:solidFill>
              </a:rPr>
              <a:t>разъяснить </a:t>
            </a:r>
            <a:r>
              <a:rPr lang="ru-RU" sz="1800" dirty="0" smtClean="0">
                <a:solidFill>
                  <a:schemeClr val="bg1"/>
                </a:solidFill>
              </a:rPr>
              <a:t>правила игры, показать образец действий. Успех игры во многом зависит именно от этого. </a:t>
            </a:r>
            <a:endParaRPr lang="ru-RU" dirty="0" smtClean="0">
              <a:solidFill>
                <a:schemeClr val="bg1"/>
              </a:solidFill>
            </a:endParaRP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  </a:t>
            </a:r>
          </a:p>
          <a:p>
            <a:pPr algn="just">
              <a:buNone/>
            </a:pPr>
            <a:endParaRPr lang="ru-RU" sz="1800" dirty="0" smtClean="0">
              <a:solidFill>
                <a:schemeClr val="bg1"/>
              </a:solidFill>
            </a:endParaRPr>
          </a:p>
          <a:p>
            <a:pPr algn="just">
              <a:buNone/>
            </a:pPr>
            <a:endParaRPr lang="ru-RU" sz="1800" dirty="0" smtClean="0">
              <a:solidFill>
                <a:schemeClr val="bg1"/>
              </a:solidFill>
            </a:endParaRPr>
          </a:p>
          <a:p>
            <a:pPr algn="just">
              <a:buNone/>
            </a:pPr>
            <a:endParaRPr lang="ru-RU" sz="1800" dirty="0" smtClean="0">
              <a:solidFill>
                <a:schemeClr val="bg1"/>
              </a:solidFill>
            </a:endParaRPr>
          </a:p>
          <a:p>
            <a:pPr algn="just">
              <a:buNone/>
            </a:pPr>
            <a:endParaRPr lang="ru-RU" sz="1800" dirty="0" smtClean="0">
              <a:solidFill>
                <a:schemeClr val="bg1"/>
              </a:solidFill>
            </a:endParaRPr>
          </a:p>
          <a:p>
            <a:pPr algn="just">
              <a:buNone/>
            </a:pPr>
            <a:endParaRPr lang="ru-RU" sz="1800" dirty="0" smtClean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             Возвращаясь </a:t>
            </a:r>
            <a:r>
              <a:rPr lang="ru-RU" sz="1800" dirty="0" smtClean="0">
                <a:solidFill>
                  <a:schemeClr val="bg1"/>
                </a:solidFill>
              </a:rPr>
              <a:t>с прогулки в Центр, мы обсуждаем с детьми те моменты, которые им заполнились больше всего. Все пожелания детей мы обязательно учитываем во время следующей прогулки</a:t>
            </a:r>
            <a:r>
              <a:rPr lang="ru-RU" sz="1800" dirty="0" smtClean="0">
                <a:solidFill>
                  <a:schemeClr val="bg1"/>
                </a:solidFill>
              </a:rPr>
              <a:t>. Мнения наших детей очень важны для нас. Поэтому считаю, что наши игры, прогулки на свежем воздухе очень продуктивны.</a:t>
            </a:r>
            <a:endParaRPr lang="ru-RU" sz="18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6386" name="Picture 2" descr="C:\Users\Admin\Desktop\фото\1 группа на улице\DSC006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844824"/>
            <a:ext cx="3072341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107</TotalTime>
  <Words>303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ГОСУДАРСТВЕННОЕ УЧРЕЖДЕНИЕ Тульской области  «комплексный центр социального обслуживания населения № 4»</vt:lpstr>
      <vt:lpstr>Слайд 2</vt:lpstr>
      <vt:lpstr>Слайд 3</vt:lpstr>
      <vt:lpstr>Слайд 4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11</cp:revision>
  <dcterms:created xsi:type="dcterms:W3CDTF">2017-05-15T05:35:51Z</dcterms:created>
  <dcterms:modified xsi:type="dcterms:W3CDTF">2017-05-15T07:23:21Z</dcterms:modified>
</cp:coreProperties>
</file>