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2" r:id="rId7"/>
    <p:sldId id="260" r:id="rId8"/>
    <p:sldId id="266" r:id="rId9"/>
    <p:sldId id="261" r:id="rId10"/>
    <p:sldId id="267" r:id="rId11"/>
    <p:sldId id="268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1;&#1091;&#1082;&#1090;&#1088;&#1077;&#1081;&#1083;&#1077;&#1088;&#1099;\&#1055;&#1080;&#1082;&#1086;&#1074;&#1072;&#1103;%20&#1044;&#1072;&#1084;&#1072;%20--%20&#1055;&#1086;&#1074;&#1077;&#1089;&#1090;&#1100;-%20&#1056;&#1091;&#1089;&#1089;&#1082;&#1080;&#1081;%20&#1041;&#1091;&#1082;&#1090;&#1088;&#1077;&#1081;&#1083;&#1077;&#1088;%20(2016%20&#1075;&#1086;&#1076;).mp4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1;&#1091;&#1082;&#1090;&#1088;&#1077;&#1081;&#1083;&#1077;&#1088;&#1099;\&#1041;&#1091;&#1082;&#1090;&#1088;&#1077;&#1081;&#1083;&#1077;&#1088;%20%20&#171;&#1041;&#1072;&#1093;&#1095;&#1080;&#1089;&#1072;&#1088;&#1072;&#1081;&#1089;&#1082;&#1080;&#1081;%20&#1092;&#1086;&#1085;&#1090;&#1072;&#1085;&#187;.mp4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1;&#1091;&#1082;&#1090;&#1088;&#1077;&#1081;&#1083;&#1077;&#1088;&#1099;\videoplayback.mp4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04856" cy="2016224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8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Произведения</a:t>
            </a:r>
            <a:br>
              <a:rPr lang="ru-RU" sz="8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8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А.С. Пушкина</a:t>
            </a:r>
            <a:endParaRPr lang="ru-RU" sz="80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Рисунок 6" descr="Pushkin_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780928"/>
            <a:ext cx="4104456" cy="4758415"/>
          </a:xfrm>
          <a:prstGeom prst="rect">
            <a:avLst/>
          </a:prstGeom>
        </p:spPr>
      </p:pic>
      <p:pic>
        <p:nvPicPr>
          <p:cNvPr id="8" name="Рисунок 7" descr="1376818627_1-1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2391"/>
          <a:stretch>
            <a:fillRect/>
          </a:stretch>
        </p:blipFill>
        <p:spPr>
          <a:xfrm rot="16200000">
            <a:off x="-976569" y="4261759"/>
            <a:ext cx="3824331" cy="1368152"/>
          </a:xfrm>
          <a:prstGeom prst="rect">
            <a:avLst/>
          </a:prstGeom>
        </p:spPr>
      </p:pic>
      <p:pic>
        <p:nvPicPr>
          <p:cNvPr id="9" name="Рисунок 8" descr="1376818627_1-1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2391"/>
          <a:stretch>
            <a:fillRect/>
          </a:stretch>
        </p:blipFill>
        <p:spPr>
          <a:xfrm rot="5400000" flipH="1">
            <a:off x="6368247" y="4261759"/>
            <a:ext cx="3824331" cy="13681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"Каменный гость»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7704856" cy="4813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27584" y="1628800"/>
            <a:ext cx="4176464" cy="446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"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Каменный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гость» главным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чувством стала любовь.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трагедии говорит о многом: не "Дон Жуан" (или "Дон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Гуан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- Испания), а "Каменный гость".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Пушкина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Дон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Гуан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не гнусный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соблазнитель,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рыцарь с достоинством и честью, способный любить, но перепутавший добро и зло.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«Одаренный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всем, чтобы сводить с ума женщин", в нем есть нечто, "импонирующее: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воля и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глубина его души" (Белинский)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Рисунок 8" descr="main_441424_origi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700808"/>
            <a:ext cx="2956483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Пир 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 время чумы»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7704856" cy="4813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27584" y="1628800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Пушкин изображает 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«Пире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 время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чумы»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человеческую душу в ее крайнем напряжении. Здесь причиной этого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напряжения является неминуемая гибель от чумы, ожидающая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человека.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пьесе показаны три пути преодоления этого страха смерти. Первый -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религиозный путь - воплощен в образе священника, явившегося на "безбожный"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пир, чтобы уговорить пирующих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вернуться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вере в бога и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смирению.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Второй путь избрали пирующие: они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стараются забыться в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вине.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третьему пути идет председатель пира -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Вальсингам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не хочет отворачиваться от опасности. Он смотрит ей прямо в глаза - и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побеждает страх перед гибелью силою человеческого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духа.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 !!!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Thank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772816"/>
            <a:ext cx="6480720" cy="4813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Повесть «Пиковая Дама» 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23054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7704856" cy="4813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27584" y="1628800"/>
            <a:ext cx="73448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Фантастическая повесть А.С. Пушкина «Пиковая дама» была написана осенью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1833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года.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Курьёзный случай дал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толчок к сюжетному замыслу Пиковой Дамы. К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нязь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Голицын рассказал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Пушкину,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однажды сильно проигрался в карты. Пришлось пойти на поклон к бабушке Наталье Петровне Голицыной, особе надменной и властной (Пушкин был с ней знаком), и просить у неё денег. Денег она не дала. Зато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передала магический секрет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трёх выигрывающих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карт.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Внук поставил на эти карты и отыгрался. 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Пиковая Дама -- Повесть- Русский Буктрейлер (2016 год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422412"/>
            <a:ext cx="8208912" cy="615668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7704856" cy="4813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38138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Поэма 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«Бахчисарайский фонтан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6" descr="4423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1628800"/>
            <a:ext cx="3318415" cy="4525963"/>
          </a:xfrm>
        </p:spPr>
      </p:pic>
      <p:sp>
        <p:nvSpPr>
          <p:cNvPr id="6" name="TextBox 5"/>
          <p:cNvSpPr txBox="1"/>
          <p:nvPr/>
        </p:nvSpPr>
        <p:spPr>
          <a:xfrm>
            <a:off x="971600" y="1700808"/>
            <a:ext cx="37444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Работал над поэмой в 1821-1823 годах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Это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поэма- одно из самых загадочных произведений Пушкина. В ее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основе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легенда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христианке, пленнице хана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Гирея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Предпологают,что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была Мария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Потоцкая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взятая им в плен во время похода на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Польшу.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Буктрейлер  «Бахчисарайский фонтан»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548680"/>
            <a:ext cx="7920880" cy="594066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76e09519817d1eee4838d0265b37f3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4248472" cy="6284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_124a1e_9b0329fe_XX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3356992"/>
            <a:ext cx="4979992" cy="3318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00761454_large_element5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1052736"/>
            <a:ext cx="3887470" cy="140950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Скупо́й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ры́царь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dirty="0"/>
          </a:p>
        </p:txBody>
      </p:sp>
      <p:pic>
        <p:nvPicPr>
          <p:cNvPr id="5" name="Содержимое 4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7704856" cy="4813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99592" y="1700808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Скупо́й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ры́царь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 — одна из «маленьких трагедий» Пушкина, написанная в болдинскую осень 1830 года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Замысел пьесы (возможно, навеянной тяжёлыми отношениями поэта со скупым отцом) витал в голове Пушкина ещё в январе 1826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года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Пушкин решился опубликовать «Скупого рыцаря» только в 1836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году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Содержимое 6" descr="100761454_large_element56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187624" y="4437112"/>
            <a:ext cx="6629400" cy="166687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620688"/>
            <a:ext cx="7704856" cy="577864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0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«Руслан и Людмила»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23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7704856" cy="4813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27584" y="1628800"/>
            <a:ext cx="35283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«Руслан и Людмила» – поэма А.С.Пушкина, написанная им в традициях романтизма, поэтому похожа на сказку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Сюжет: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Злой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волшебник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Черномор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похищает красавицу Людмилу. Тогда Руслан отправляется на поиски любимой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Много испытаний пришлось преодолеть Руслану прежде, чем он добрался до царства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Черномора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Содержимое 6" descr="de4691f8266094b534969ce3db93d09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644008" y="1628800"/>
            <a:ext cx="3607839" cy="452596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262</Words>
  <Application>Microsoft Office PowerPoint</Application>
  <PresentationFormat>Экран (4:3)</PresentationFormat>
  <Paragraphs>16</Paragraphs>
  <Slides>12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Произведения  А.С. Пушкина</vt:lpstr>
      <vt:lpstr>Повесть «Пиковая Дама» </vt:lpstr>
      <vt:lpstr>Слайд 3</vt:lpstr>
      <vt:lpstr>Поэма «Бахчисарайский фонтан»</vt:lpstr>
      <vt:lpstr>Слайд 5</vt:lpstr>
      <vt:lpstr>Слайд 6</vt:lpstr>
      <vt:lpstr>«Скупо́й ры́царь»</vt:lpstr>
      <vt:lpstr>Слайд 8</vt:lpstr>
      <vt:lpstr>«Руслан и Людмила»</vt:lpstr>
      <vt:lpstr>"Каменный гость»</vt:lpstr>
      <vt:lpstr>«Пир во время чумы»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Произведения  А.С. Пушкина</dc:title>
  <dc:creator>USER</dc:creator>
  <cp:lastModifiedBy>USER</cp:lastModifiedBy>
  <cp:revision>12</cp:revision>
  <dcterms:created xsi:type="dcterms:W3CDTF">2016-12-13T16:55:40Z</dcterms:created>
  <dcterms:modified xsi:type="dcterms:W3CDTF">2016-12-13T18:28:00Z</dcterms:modified>
</cp:coreProperties>
</file>