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E29-C4D6-42EB-8181-B8A9750A5F8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6F4B-7693-49B7-9914-88ED9DD1A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E29-C4D6-42EB-8181-B8A9750A5F8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6F4B-7693-49B7-9914-88ED9DD1A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E29-C4D6-42EB-8181-B8A9750A5F8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6F4B-7693-49B7-9914-88ED9DD1A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E29-C4D6-42EB-8181-B8A9750A5F8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6F4B-7693-49B7-9914-88ED9DD1A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E29-C4D6-42EB-8181-B8A9750A5F8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6F4B-7693-49B7-9914-88ED9DD1A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E29-C4D6-42EB-8181-B8A9750A5F8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6F4B-7693-49B7-9914-88ED9DD1A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E29-C4D6-42EB-8181-B8A9750A5F8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6F4B-7693-49B7-9914-88ED9DD1A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E29-C4D6-42EB-8181-B8A9750A5F8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6F4B-7693-49B7-9914-88ED9DD1A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E29-C4D6-42EB-8181-B8A9750A5F8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6F4B-7693-49B7-9914-88ED9DD1A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E29-C4D6-42EB-8181-B8A9750A5F8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6F4B-7693-49B7-9914-88ED9DD1A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E29-C4D6-42EB-8181-B8A9750A5F8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6F4B-7693-49B7-9914-88ED9DD1A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03E29-C4D6-42EB-8181-B8A9750A5F8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66F4B-7693-49B7-9914-88ED9DD1A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python-nedi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14500"/>
            <a:ext cx="9144000" cy="51435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282" y="0"/>
            <a:ext cx="86439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Списки. </a:t>
            </a:r>
            <a:endParaRPr lang="en-US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Функции и методы списков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    </a:t>
            </a:r>
            <a:r>
              <a:rPr lang="ru-RU" sz="4000" b="1" dirty="0" smtClean="0"/>
              <a:t>Списки в </a:t>
            </a:r>
            <a:r>
              <a:rPr lang="ru-RU" sz="4000" b="1" dirty="0" err="1" smtClean="0"/>
              <a:t>Python</a:t>
            </a:r>
            <a:r>
              <a:rPr lang="ru-RU" sz="4000" b="1" dirty="0" smtClean="0"/>
              <a:t> </a:t>
            </a:r>
            <a:r>
              <a:rPr lang="ru-RU" sz="4000" dirty="0" smtClean="0"/>
              <a:t>-  упорядоченные изменяемые коллекции объектов произвольных типов.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58204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Базовые операции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543560"/>
          <a:ext cx="8229600" cy="50285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032"/>
                <a:gridCol w="2857520"/>
                <a:gridCol w="3829048"/>
              </a:tblGrid>
              <a:tr h="43339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Операция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Назначение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Пример</a:t>
                      </a:r>
                      <a:endParaRPr lang="ru-RU" dirty="0"/>
                    </a:p>
                  </a:txBody>
                  <a:tcPr/>
                </a:tc>
              </a:tr>
              <a:tr h="1068647"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Конкатенация (сложение)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nomer=[12,34,56,32]</a:t>
                      </a:r>
                      <a:endParaRPr lang="en-US" dirty="0" smtClean="0"/>
                    </a:p>
                    <a:p>
                      <a:r>
                        <a:rPr lang="en-US" smtClean="0"/>
                        <a:t>print(nomer+[78,98])</a:t>
                      </a:r>
                      <a:endParaRPr lang="en-US" dirty="0" smtClean="0"/>
                    </a:p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Результат</a:t>
                      </a:r>
                      <a:r>
                        <a:rPr lang="ru-RU" smtClean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lang="en-US" smtClean="0">
                          <a:solidFill>
                            <a:srgbClr val="FF0000"/>
                          </a:solidFill>
                        </a:rPr>
                        <a:t>[12,34,56,32,78,98]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389242">
                <a:tc>
                  <a:txBody>
                    <a:bodyPr/>
                    <a:lstStyle/>
                    <a:p>
                      <a:r>
                        <a:rPr lang="ru-RU" dirty="0" smtClean="0"/>
                        <a:t>*</a:t>
                      </a:r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Дублирование списка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nomer</a:t>
                      </a:r>
                      <a:r>
                        <a:rPr lang="en-US" dirty="0" smtClean="0"/>
                        <a:t>=[12,34,56,32]</a:t>
                      </a:r>
                    </a:p>
                    <a:p>
                      <a:r>
                        <a:rPr lang="en-US" dirty="0" smtClean="0"/>
                        <a:t>print(</a:t>
                      </a:r>
                      <a:r>
                        <a:rPr lang="en-US" dirty="0" err="1" smtClean="0"/>
                        <a:t>nomer</a:t>
                      </a:r>
                      <a:r>
                        <a:rPr lang="en-US" dirty="0" smtClean="0"/>
                        <a:t>*2)</a:t>
                      </a:r>
                    </a:p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Результат: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[12, 34, 23, 45, 12, 34, 23, 45]</a:t>
                      </a:r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1068647">
                <a:tc>
                  <a:txBody>
                    <a:bodyPr/>
                    <a:lstStyle/>
                    <a:p>
                      <a:r>
                        <a:rPr lang="en-US" dirty="0" smtClean="0"/>
                        <a:t>list[n]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Доступ по индексу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nomer</a:t>
                      </a:r>
                      <a:r>
                        <a:rPr lang="en-US" dirty="0" smtClean="0"/>
                        <a:t>=[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r>
                        <a:rPr lang="en-US" dirty="0" smtClean="0"/>
                        <a:t>]</a:t>
                      </a:r>
                      <a:br>
                        <a:rPr lang="en-US" dirty="0" smtClean="0"/>
                      </a:b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print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nomer</a:t>
                      </a:r>
                      <a:r>
                        <a:rPr lang="en-US" dirty="0" smtClean="0"/>
                        <a:t>[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dirty="0" smtClean="0"/>
                        <a:t>])</a:t>
                      </a:r>
                    </a:p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Результат: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ru-RU" sz="1800" kern="1200" dirty="0" smtClean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0686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list[x:y]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Извлечение среза</a:t>
                      </a:r>
                    </a:p>
                    <a:p>
                      <a:r>
                        <a:rPr lang="ru-RU" dirty="0" smtClean="0"/>
                        <a:t>(</a:t>
                      </a:r>
                      <a:r>
                        <a:rPr lang="en-US" dirty="0" smtClean="0"/>
                        <a:t>x</a:t>
                      </a:r>
                      <a:r>
                        <a:rPr lang="ru-RU" dirty="0" smtClean="0"/>
                        <a:t>-индекс начала среза</a:t>
                      </a:r>
                    </a:p>
                    <a:p>
                      <a:r>
                        <a:rPr lang="en-US" dirty="0" smtClean="0"/>
                        <a:t> y</a:t>
                      </a:r>
                      <a:r>
                        <a:rPr lang="ru-RU" dirty="0" smtClean="0"/>
                        <a:t>-индекс окончания среза)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nomer</a:t>
                      </a:r>
                      <a:r>
                        <a:rPr lang="en-US" dirty="0" smtClean="0"/>
                        <a:t>=[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r>
                        <a:rPr lang="en-US" dirty="0" smtClean="0"/>
                        <a:t>]</a:t>
                      </a:r>
                      <a:br>
                        <a:rPr lang="en-US" dirty="0" smtClean="0"/>
                      </a:b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print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nomer</a:t>
                      </a:r>
                      <a:r>
                        <a:rPr lang="en-US" dirty="0" smtClean="0"/>
                        <a:t>[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en-US" dirty="0" smtClean="0"/>
                        <a:t>: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dirty="0" smtClean="0"/>
                        <a:t>])</a:t>
                      </a:r>
                    </a:p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Результат: </a:t>
                      </a:r>
                      <a:r>
                        <a:rPr lang="en-US" sz="1800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12,34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58204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Базовые операции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543560"/>
          <a:ext cx="8229600" cy="4814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032"/>
                <a:gridCol w="2857520"/>
                <a:gridCol w="3829048"/>
              </a:tblGrid>
              <a:tr h="77925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Операция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Назначение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Пример</a:t>
                      </a:r>
                      <a:endParaRPr lang="ru-RU" dirty="0"/>
                    </a:p>
                  </a:txBody>
                  <a:tcPr/>
                </a:tc>
              </a:tr>
              <a:tr h="1345005">
                <a:tc>
                  <a:txBody>
                    <a:bodyPr/>
                    <a:lstStyle/>
                    <a:p>
                      <a:r>
                        <a:rPr lang="en-US" dirty="0" smtClean="0"/>
                        <a:t>Max(list)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Максимальный элемент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nomer</a:t>
                      </a:r>
                      <a:r>
                        <a:rPr lang="en-US" dirty="0" smtClean="0"/>
                        <a:t>=[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r>
                        <a:rPr lang="en-US" dirty="0" smtClean="0"/>
                        <a:t>]</a:t>
                      </a:r>
                      <a:br>
                        <a:rPr lang="en-US" dirty="0" smtClean="0"/>
                      </a:b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print</a:t>
                      </a:r>
                      <a:r>
                        <a:rPr lang="en-US" dirty="0" smtClean="0"/>
                        <a:t>(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nomer</a:t>
                      </a:r>
                      <a:r>
                        <a:rPr lang="en-US" dirty="0" smtClean="0"/>
                        <a:t>))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345005">
                <a:tc>
                  <a:txBody>
                    <a:bodyPr/>
                    <a:lstStyle/>
                    <a:p>
                      <a:r>
                        <a:rPr lang="en-US" dirty="0" smtClean="0"/>
                        <a:t>Min(list</a:t>
                      </a:r>
                      <a:r>
                        <a:rPr lang="en-US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Минимальный элемент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nomer</a:t>
                      </a:r>
                      <a:r>
                        <a:rPr lang="en-US" dirty="0" smtClean="0"/>
                        <a:t>=[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r>
                        <a:rPr lang="en-US" dirty="0" smtClean="0"/>
                        <a:t>]</a:t>
                      </a:r>
                      <a:br>
                        <a:rPr lang="en-US" dirty="0" smtClean="0"/>
                      </a:b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print</a:t>
                      </a:r>
                      <a:r>
                        <a:rPr lang="en-US" dirty="0" smtClean="0"/>
                        <a:t>(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min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nomer</a:t>
                      </a:r>
                      <a:r>
                        <a:rPr lang="en-US" dirty="0" smtClean="0"/>
                        <a:t>))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34500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len</a:t>
                      </a:r>
                      <a:r>
                        <a:rPr lang="en-US" dirty="0" smtClean="0"/>
                        <a:t>(list)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Длина списка (функция)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nomer</a:t>
                      </a:r>
                      <a:r>
                        <a:rPr lang="en-US" dirty="0" smtClean="0"/>
                        <a:t>=[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r>
                        <a:rPr lang="en-US" dirty="0" smtClean="0"/>
                        <a:t>]</a:t>
                      </a:r>
                      <a:br>
                        <a:rPr lang="en-US" dirty="0" smtClean="0"/>
                      </a:b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print</a:t>
                      </a:r>
                      <a:r>
                        <a:rPr lang="en-US" dirty="0" smtClean="0"/>
                        <a:t>(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len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nomer</a:t>
                      </a:r>
                      <a:r>
                        <a:rPr lang="en-US" dirty="0" smtClean="0"/>
                        <a:t>))</a:t>
                      </a:r>
                      <a:endParaRPr lang="ru-RU" sz="1800" kern="1200" dirty="0" smtClean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58204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Методы </a:t>
            </a:r>
            <a:r>
              <a:rPr lang="ru-RU" dirty="0" smtClean="0"/>
              <a:t>списков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1214422"/>
          <a:ext cx="8229600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032"/>
                <a:gridCol w="2857520"/>
                <a:gridCol w="38290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Метод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Назначение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Пример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sort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Сортировка списка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nomer</a:t>
                      </a:r>
                      <a:r>
                        <a:rPr lang="en-US" dirty="0" smtClean="0"/>
                        <a:t>=[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r>
                        <a:rPr lang="en-US" dirty="0" smtClean="0"/>
                        <a:t>]</a:t>
                      </a:r>
                      <a:br>
                        <a:rPr lang="en-US" dirty="0" smtClean="0"/>
                      </a:br>
                      <a:r>
                        <a:rPr lang="en-US" dirty="0" err="1" smtClean="0"/>
                        <a:t>nomer.sort</a:t>
                      </a:r>
                      <a:r>
                        <a:rPr lang="en-US" dirty="0" smtClean="0"/>
                        <a:t>()</a:t>
                      </a:r>
                      <a:br>
                        <a:rPr lang="en-US" dirty="0" smtClean="0"/>
                      </a:b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print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nomer</a:t>
                      </a:r>
                      <a:r>
                        <a:rPr lang="en-US" dirty="0" smtClean="0"/>
                        <a:t>)</a:t>
                      </a:r>
                    </a:p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Результат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[12,23,34,45]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reverse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Реверс строки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nomer</a:t>
                      </a:r>
                      <a:r>
                        <a:rPr lang="en-US" dirty="0" smtClean="0"/>
                        <a:t>=[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r>
                        <a:rPr lang="en-US" dirty="0" smtClean="0"/>
                        <a:t>]</a:t>
                      </a:r>
                      <a:br>
                        <a:rPr lang="en-US" dirty="0" smtClean="0"/>
                      </a:br>
                      <a:r>
                        <a:rPr lang="en-US" dirty="0" err="1" smtClean="0"/>
                        <a:t>nomer.reverse</a:t>
                      </a:r>
                      <a:r>
                        <a:rPr lang="en-US" dirty="0" smtClean="0"/>
                        <a:t>()</a:t>
                      </a:r>
                      <a:br>
                        <a:rPr lang="en-US" dirty="0" smtClean="0"/>
                      </a:b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print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nomer</a:t>
                      </a:r>
                      <a:r>
                        <a:rPr lang="en-US" dirty="0" smtClean="0"/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Результат: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[45,23,34,12]</a:t>
                      </a:r>
                      <a:endParaRPr lang="ru-RU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count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 вхождений подстроки в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списке,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если нет совпадений - 0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list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count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('то что ищем')</a:t>
                      </a:r>
                      <a:endParaRPr lang="ru-RU" dirty="0" smtClean="0"/>
                    </a:p>
                    <a:p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Index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Найти индекс первого вхождения конкретного элемента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nomer</a:t>
                      </a:r>
                      <a:r>
                        <a:rPr lang="en-US" dirty="0" smtClean="0"/>
                        <a:t>=[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r>
                        <a:rPr lang="en-US" dirty="0" smtClean="0"/>
                        <a:t>,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r>
                        <a:rPr lang="en-US" dirty="0" smtClean="0"/>
                        <a:t>]</a:t>
                      </a:r>
                      <a:br>
                        <a:rPr lang="en-US" dirty="0" smtClean="0"/>
                      </a:b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print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nomer.index</a:t>
                      </a:r>
                      <a:r>
                        <a:rPr lang="en-US" dirty="0" smtClean="0"/>
                        <a:t>(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r>
                        <a:rPr lang="en-US" dirty="0" smtClean="0"/>
                        <a:t>))</a:t>
                      </a:r>
                      <a:endParaRPr lang="ru-RU" dirty="0" smtClean="0"/>
                    </a:p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Результат: 2</a:t>
                      </a:r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Дан список: </a:t>
            </a:r>
            <a:r>
              <a:rPr lang="en-US" dirty="0" smtClean="0"/>
              <a:t>rating=[15,87,54,23,14,78]</a:t>
            </a:r>
            <a:endParaRPr lang="en-US" dirty="0" smtClean="0"/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Определить: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длину </a:t>
            </a:r>
            <a:r>
              <a:rPr lang="ru-RU" dirty="0" smtClean="0"/>
              <a:t>списка;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номер минимального балла рейтинга;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</a:t>
            </a:r>
            <a:r>
              <a:rPr lang="ru-RU" dirty="0" smtClean="0"/>
              <a:t>ывести </a:t>
            </a:r>
            <a:r>
              <a:rPr lang="ru-RU" dirty="0" smtClean="0"/>
              <a:t>максимальный балл рейтинга.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7030A0"/>
                </a:solidFill>
              </a:rPr>
              <a:t>Вывести список, упорядочив его по убыванию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203</Words>
  <Application>Microsoft Office PowerPoint</Application>
  <PresentationFormat>Экран (4:3)</PresentationFormat>
  <Paragraphs>66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Базовые операции</vt:lpstr>
      <vt:lpstr>Базовые операции</vt:lpstr>
      <vt:lpstr>Методы списков</vt:lpstr>
      <vt:lpstr>Задачи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Egor</dc:creator>
  <cp:lastModifiedBy>Egor</cp:lastModifiedBy>
  <cp:revision>16</cp:revision>
  <dcterms:created xsi:type="dcterms:W3CDTF">2016-12-20T18:49:23Z</dcterms:created>
  <dcterms:modified xsi:type="dcterms:W3CDTF">2017-01-10T16:51:10Z</dcterms:modified>
</cp:coreProperties>
</file>