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6165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402"/>
      </p:cViewPr>
      <p:guideLst>
        <p:guide orient="horz" pos="17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A20D7-B304-438C-81EB-BE3EE34C96B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38175" y="685800"/>
            <a:ext cx="5581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7915F-69E8-45EF-A702-6C7771BC89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7915F-69E8-45EF-A702-6C7771BC890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7915F-69E8-45EF-A702-6C7771BC890D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44779"/>
            <a:ext cx="7772400" cy="12039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82726"/>
            <a:ext cx="6400800" cy="14353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4924"/>
            <a:ext cx="2057400" cy="479229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4924"/>
            <a:ext cx="6019800" cy="47922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09170"/>
            <a:ext cx="7772400" cy="111551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0545"/>
            <a:ext cx="7772400" cy="12286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10535"/>
            <a:ext cx="4038600" cy="37066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10535"/>
            <a:ext cx="4038600" cy="37066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57229"/>
            <a:ext cx="4040188" cy="5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81182"/>
            <a:ext cx="4040188" cy="3236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57229"/>
            <a:ext cx="4041775" cy="5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781182"/>
            <a:ext cx="4041775" cy="3236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3623"/>
            <a:ext cx="3008313" cy="95169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3623"/>
            <a:ext cx="5111750" cy="479359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75321"/>
            <a:ext cx="3008313" cy="38418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931602"/>
            <a:ext cx="5486400" cy="4641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01851"/>
            <a:ext cx="5486400" cy="33699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395750"/>
            <a:ext cx="5486400" cy="6591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4923"/>
            <a:ext cx="8229600" cy="936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10535"/>
            <a:ext cx="8229600" cy="3706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05733"/>
            <a:ext cx="2133600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05733"/>
            <a:ext cx="2895600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05733"/>
            <a:ext cx="2133600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68032"/>
            <a:ext cx="7772400" cy="1203923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на тему «Замена смесителя»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77ff2_d39274a2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593841"/>
            <a:ext cx="1255975" cy="3113986"/>
          </a:xfrm>
          <a:prstGeom prst="rect">
            <a:avLst/>
          </a:prstGeom>
        </p:spPr>
      </p:pic>
      <p:pic>
        <p:nvPicPr>
          <p:cNvPr id="6" name="Рисунок 5" descr="0_77ff2_d39274a2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643834" y="1665279"/>
            <a:ext cx="1255975" cy="3113986"/>
          </a:xfrm>
          <a:prstGeom prst="rect">
            <a:avLst/>
          </a:prstGeom>
        </p:spPr>
      </p:pic>
      <p:pic>
        <p:nvPicPr>
          <p:cNvPr id="7" name="Рисунок 6" descr="water-faucet-getty-images-news-sean-gallup.jpg"/>
          <p:cNvPicPr>
            <a:picLocks noChangeAspect="1"/>
          </p:cNvPicPr>
          <p:nvPr/>
        </p:nvPicPr>
        <p:blipFill>
          <a:blip r:embed="rId5"/>
          <a:srcRect b="16518"/>
          <a:stretch>
            <a:fillRect/>
          </a:stretch>
        </p:blipFill>
        <p:spPr>
          <a:xfrm>
            <a:off x="2643174" y="2308221"/>
            <a:ext cx="4071966" cy="2550441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Проблема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10535"/>
            <a:ext cx="8258204" cy="199781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нас в ванной старый смеситель и мы уже давно думаем над тем, чтобы заменить его. Наконец-то у нас появилось время для устранения этой 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прблемы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77fe9_cb44c0bd_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097155" y="211036"/>
            <a:ext cx="903383" cy="1097226"/>
          </a:xfrm>
          <a:prstGeom prst="rect">
            <a:avLst/>
          </a:prstGeom>
        </p:spPr>
      </p:pic>
      <p:pic>
        <p:nvPicPr>
          <p:cNvPr id="6" name="Рисунок 5" descr="0_77fe9_cb44c0bd_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6169119" y="211035"/>
            <a:ext cx="903383" cy="1097226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4" y="3594105"/>
            <a:ext cx="2462219" cy="1452862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8uLJJ4glSe20Qm4gMpr9O1q8QcGV9JbN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14414" y="3522667"/>
            <a:ext cx="1540714" cy="1593842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lever_9854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72264" y="3594105"/>
            <a:ext cx="1714512" cy="1428760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10535"/>
            <a:ext cx="8329642" cy="214069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Изучить конструкцию вентилей и смесителей, имеющихся в нашей квартире. Выяснить какие из них нуждаются в замене. Найти нужный смеситель. Спланировать работу, подобрать инструменты и материалы.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jeosm056leanpn38fkliqafe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3379791"/>
            <a:ext cx="2571768" cy="1884624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gz1904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3451229"/>
            <a:ext cx="1785950" cy="1785950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1538" y="3451229"/>
            <a:ext cx="1508179" cy="1905641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0_77ff0_929dcee5_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2132" y="93643"/>
            <a:ext cx="1600209" cy="1248162"/>
          </a:xfrm>
          <a:prstGeom prst="rect">
            <a:avLst/>
          </a:prstGeom>
        </p:spPr>
      </p:pic>
      <p:pic>
        <p:nvPicPr>
          <p:cNvPr id="11" name="Рисунок 10" descr="0_77ff0_929dcee5_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2000232" y="93643"/>
            <a:ext cx="1600209" cy="12481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ритерии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10535"/>
            <a:ext cx="8258204" cy="221213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Смеситель должен соответствовать следующим критериям :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Соответствовать интерьеру комнаты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Быть недорогим, надежным и удобным в использовании.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77fed_f248da8c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2247" y="3238858"/>
            <a:ext cx="2691753" cy="2377717"/>
          </a:xfrm>
          <a:prstGeom prst="rect">
            <a:avLst/>
          </a:prstGeom>
        </p:spPr>
      </p:pic>
      <p:pic>
        <p:nvPicPr>
          <p:cNvPr id="6" name="Рисунок 5" descr="0_77fed_f248da8c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3238858"/>
            <a:ext cx="2691753" cy="2377717"/>
          </a:xfrm>
          <a:prstGeom prst="rect">
            <a:avLst/>
          </a:prstGeom>
        </p:spPr>
      </p:pic>
      <p:pic>
        <p:nvPicPr>
          <p:cNvPr id="7" name="Рисунок 6" descr="1-2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736981"/>
            <a:ext cx="2071702" cy="1418506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8uLJJ4glSe20Qm4gMpr9O1q8QcGV9JbN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3451229"/>
            <a:ext cx="1571636" cy="1625830"/>
          </a:xfrm>
          <a:prstGeom prst="rect">
            <a:avLst/>
          </a:prstGeom>
          <a:ln w="38100" cap="sq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0_77ff4_91cdf982_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4346" y="0"/>
            <a:ext cx="2399654" cy="2071702"/>
          </a:xfrm>
          <a:prstGeom prst="rect">
            <a:avLst/>
          </a:prstGeom>
        </p:spPr>
      </p:pic>
      <p:pic>
        <p:nvPicPr>
          <p:cNvPr id="10" name="Рисунок 9" descr="0_77ff4_91cdf982_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0" y="0"/>
            <a:ext cx="2399654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Выбор лучшего варианта 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0_77ff3_5f88e77b_M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379395"/>
            <a:ext cx="822962" cy="914402"/>
          </a:xfrm>
        </p:spPr>
      </p:pic>
      <p:pic>
        <p:nvPicPr>
          <p:cNvPr id="6" name="Содержимое 4" descr="0_77ff3_5f88e77b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28596" y="379395"/>
            <a:ext cx="822962" cy="9144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Планирование работы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0_77feb_4be3d11d_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429520" y="236519"/>
            <a:ext cx="1314457" cy="1091000"/>
          </a:xfrm>
        </p:spPr>
      </p:pic>
      <p:pic>
        <p:nvPicPr>
          <p:cNvPr id="6" name="Содержимое 4" descr="0_77feb_4be3d11d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57158" y="236519"/>
            <a:ext cx="1314457" cy="1091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Оценка работы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0_77ff4_91cdf982_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flipV="1">
            <a:off x="6666561" y="3477719"/>
            <a:ext cx="2477439" cy="2138856"/>
          </a:xfrm>
        </p:spPr>
      </p:pic>
      <p:pic>
        <p:nvPicPr>
          <p:cNvPr id="6" name="Содержимое 4" descr="0_77ff4_91cdf982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0" y="3477719"/>
            <a:ext cx="2477439" cy="21388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6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1" cy="56165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7957"/>
            <a:ext cx="8229600" cy="93609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iuuq_NV_00tu_NK_mjtubt_SL_31njovupt_SL_ft0jnbhft03121_NK_18035221503678339_SK_751qy_SL_kqh_AT_2391461615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28794" y="1450965"/>
            <a:ext cx="5293179" cy="370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_77ff2_d39274a2_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1736717"/>
            <a:ext cx="1428760" cy="3542378"/>
          </a:xfrm>
          <a:prstGeom prst="rect">
            <a:avLst/>
          </a:prstGeom>
        </p:spPr>
      </p:pic>
      <p:pic>
        <p:nvPicPr>
          <p:cNvPr id="7" name="Рисунок 6" descr="0_77ff2_d39274a2_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286644" y="1736717"/>
            <a:ext cx="1428760" cy="35423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88</Words>
  <PresentationFormat>Произвольный</PresentationFormat>
  <Paragraphs>13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на тему «Замена смесителя»</vt:lpstr>
      <vt:lpstr>Проблема</vt:lpstr>
      <vt:lpstr>Задачи</vt:lpstr>
      <vt:lpstr>Критерии</vt:lpstr>
      <vt:lpstr>Выбор лучшего варианта </vt:lpstr>
      <vt:lpstr>Планирование работы</vt:lpstr>
      <vt:lpstr>Оценка работы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«Ремонт смесителя»</dc:title>
  <dc:creator>USER</dc:creator>
  <cp:lastModifiedBy>USER</cp:lastModifiedBy>
  <cp:revision>6</cp:revision>
  <dcterms:created xsi:type="dcterms:W3CDTF">2015-10-12T16:56:31Z</dcterms:created>
  <dcterms:modified xsi:type="dcterms:W3CDTF">2015-10-12T17:47:47Z</dcterms:modified>
</cp:coreProperties>
</file>