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53641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486"/>
      </p:cViewPr>
      <p:guideLst>
        <p:guide orient="horz" pos="169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66368"/>
            <a:ext cx="7772400" cy="114981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39692"/>
            <a:ext cx="6400800" cy="13708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4816"/>
            <a:ext cx="2057400" cy="45769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4816"/>
            <a:ext cx="6019800" cy="457692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446972"/>
            <a:ext cx="7772400" cy="10653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273562"/>
            <a:ext cx="7772400" cy="117341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51638"/>
            <a:ext cx="4038600" cy="354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51638"/>
            <a:ext cx="4038600" cy="354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729"/>
            <a:ext cx="4040188" cy="5004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01135"/>
            <a:ext cx="4040188" cy="3090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00729"/>
            <a:ext cx="4041775" cy="50040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701135"/>
            <a:ext cx="4041775" cy="3090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13573"/>
            <a:ext cx="3008313" cy="9089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13573"/>
            <a:ext cx="5111750" cy="4578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22501"/>
            <a:ext cx="3008313" cy="3669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754914"/>
            <a:ext cx="5486400" cy="4432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79298"/>
            <a:ext cx="5486400" cy="32184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198203"/>
            <a:ext cx="5486400" cy="6295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815"/>
            <a:ext cx="8229600" cy="894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51638"/>
            <a:ext cx="8229600" cy="354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971785"/>
            <a:ext cx="2133600" cy="285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971785"/>
            <a:ext cx="2895600" cy="285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971785"/>
            <a:ext cx="2133600" cy="2855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96065"/>
            <a:ext cx="8358246" cy="1571636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Стихийные явления на территории Российской Федерации 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russia-blackberry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3108" y="2182015"/>
            <a:ext cx="4762502" cy="27207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181751"/>
            <a:ext cx="5443550" cy="894027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Смог в Москве 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1751"/>
            <a:ext cx="5072066" cy="518241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начала августа 2010 года в Москве сложилась чрезвычайная экологическая ситуация — в городе наблюдался сильнейший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смог.</a:t>
            </a:r>
            <a:endParaRPr lang="ru-RU" b="1" dirty="0" smtClean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этот период в Москве число смертей увеличилось в два раза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Лечебные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учреждения в выходные дни работали по графику рабочего дня, были открыты 123 центра отдыха от смога. Смог проник в метро, нарушил работу московских аэропортов, была отменена церемония развода конных и пеших караулов в Кремле. Отмечалась массовая гибель диких животных в московских парках и подмосковных лесах, а также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большой спрос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марлевые повязки и респираторы.</a:t>
            </a:r>
          </a:p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Причиной смога являлись природные пожары в России 2010 года.</a:t>
            </a:r>
          </a:p>
          <a:p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d61648c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181883"/>
            <a:ext cx="2571768" cy="17145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0cf101f1cfbc503b8eda0a9934cfd8f6cfb5377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3467899"/>
            <a:ext cx="2428892" cy="16003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14815"/>
            <a:ext cx="3543296" cy="8940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Смерч 9 июня 1984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года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065"/>
            <a:ext cx="5214974" cy="507209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начале лета 1984 года, после длительного периода высокого атмосферного давления, результатом которого стала сухая и жаркая погода, над центральной европейской частью России произошло столкновение двух атмосферных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фронтов.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 результате столкновения воздушных масс  образовались не менее трёх воронок смерча высокой разрушительной силы. Смерчи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двигались через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Московскую, Калининскую, Ивановскую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Ярославскую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и Костромскую области. 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0_cf814_b0340ed4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539073"/>
            <a:ext cx="2086719" cy="14273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0_142f0e_d60c53cf_o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3253585"/>
            <a:ext cx="2881306" cy="18332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14815"/>
            <a:ext cx="4686304" cy="894027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Толбачинское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извержение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38941"/>
            <a:ext cx="4500594" cy="460998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Это извержение на полуострове Камчатка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начавшееся 27 ноября 2012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года.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Это извержение протекало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вблизи склонов вулкана Плоский </a:t>
            </a:r>
            <a:r>
              <a:rPr lang="ru-RU" b="1" dirty="0" err="1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Толбачик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и сопровождалось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интенсивным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излиянием лавовых потоков и умеренными пепловыми выбросами. Сам факт присвоения этому извержению имени собственного свидетельствует о признании его исследователями выдающимся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gallery_promo213425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539073"/>
            <a:ext cx="3286148" cy="18256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859264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3610775"/>
            <a:ext cx="2380049" cy="15866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7503"/>
            <a:ext cx="4686304" cy="8940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Наводнение в Краснодарском крае (2012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324627"/>
            <a:ext cx="4357718" cy="492922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Стихийное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бедствие, вызванное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проливными дождями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В течение 6—7 июля 2012 года выпало более чем </a:t>
            </a:r>
            <a:r>
              <a:rPr lang="ru-RU" b="1" dirty="0" err="1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трёх-пятимесячных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норм осадков.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Число пострадавших — более 34 тысяч человек, погиб 171 человек. Российские специалисты присвоили данному наводнению статус 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выдающегося,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зарубежные отнесли его к категории «внезапный паводок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».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MzmKW4Af5P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325023"/>
            <a:ext cx="2665801" cy="17772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fa6ab8d36a25fe4e0ea6e6a6152d97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2182015"/>
            <a:ext cx="2719398" cy="1781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815"/>
            <a:ext cx="4186238" cy="8940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Землетрясение на Байкале (2008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396065"/>
            <a:ext cx="4143404" cy="453854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Мощное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землетрясение, произошедшее 27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августа 2008т года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 в 10:35 по местному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времени. Эпицентр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толчков находился на дне озера 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Байкал. Центральная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сейсмическая станция в Иркутске зарегистрировала толчки силой 6-7 баллов. Несмотря на огромную мощность толчков, землетрясение практически не вызвало существенных разрушений, жертвы не зарегистрированы.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2008082719125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39073"/>
            <a:ext cx="2357454" cy="17680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0.jpg"/>
          <p:cNvPicPr>
            <a:picLocks noChangeAspect="1"/>
          </p:cNvPicPr>
          <p:nvPr/>
        </p:nvPicPr>
        <p:blipFill>
          <a:blip r:embed="rId4"/>
          <a:srcRect l="6258" t="6052" r="5216" b="6052"/>
          <a:stretch>
            <a:fillRect/>
          </a:stretch>
        </p:blipFill>
        <p:spPr>
          <a:xfrm>
            <a:off x="2428860" y="2896395"/>
            <a:ext cx="2643206" cy="20523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64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 !!!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iuuq_NV_00tu_NK_mjtubt_SL_31njovupt_SL_ft0jnbhft03121_NK_18035221503678339_SK_751qy_SL_kqh_AT_239146161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232" y="1539073"/>
            <a:ext cx="5057321" cy="354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40</Words>
  <PresentationFormat>Произвольный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Стихийные явления на территории Российской Федерации </vt:lpstr>
      <vt:lpstr>Смог в Москве </vt:lpstr>
      <vt:lpstr>Смерч 9 июня 1984 года</vt:lpstr>
      <vt:lpstr>Толбачинское извержение</vt:lpstr>
      <vt:lpstr>Наводнение в Краснодарском крае (2012)</vt:lpstr>
      <vt:lpstr>Землетрясение на Байкале (2008)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Стихийные явления на территории Российской Федерации </dc:title>
  <dc:creator>USER</dc:creator>
  <cp:lastModifiedBy>USER</cp:lastModifiedBy>
  <cp:revision>6</cp:revision>
  <dcterms:created xsi:type="dcterms:W3CDTF">2015-10-28T17:57:20Z</dcterms:created>
  <dcterms:modified xsi:type="dcterms:W3CDTF">2015-10-28T18:55:12Z</dcterms:modified>
</cp:coreProperties>
</file>