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90" r:id="rId4"/>
    <p:sldId id="289" r:id="rId5"/>
    <p:sldId id="288" r:id="rId6"/>
    <p:sldId id="291" r:id="rId7"/>
    <p:sldId id="292" r:id="rId8"/>
    <p:sldId id="293" r:id="rId9"/>
    <p:sldId id="28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2" y="-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15.11.2015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1643050"/>
            <a:ext cx="7072362" cy="2214578"/>
          </a:xfrm>
        </p:spPr>
        <p:txBody>
          <a:bodyPr>
            <a:prstTxWarp prst="textPlain">
              <a:avLst/>
            </a:prstTxWarp>
            <a:normAutofit/>
          </a:bodyPr>
          <a:lstStyle/>
          <a:p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Викторина на тему : «Пушкин и его родословная»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8529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143240" y="3429000"/>
            <a:ext cx="3286148" cy="5618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143240" y="4286256"/>
            <a:ext cx="3286148" cy="57150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26 мая 1799 года</a:t>
            </a:r>
            <a:endParaRPr lang="ru-RU" sz="2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143240" y="2571744"/>
            <a:ext cx="3286148" cy="55383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000364" y="2643182"/>
            <a:ext cx="37147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15 октября 1782 года</a:t>
            </a:r>
          </a:p>
          <a:p>
            <a:endParaRPr lang="ru-RU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28926" y="3357562"/>
            <a:ext cx="36433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3 марта 1800 года</a:t>
            </a:r>
            <a:endParaRPr lang="ru-RU" sz="36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endParaRPr lang="ru-RU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00364" y="2357430"/>
            <a:ext cx="40911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endParaRPr lang="ru-RU" sz="36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endParaRPr lang="ru-RU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143108" y="3286124"/>
            <a:ext cx="4714908" cy="121444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endParaRPr lang="ru-RU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18" name="Рисунок 17" descr="0_8bdcd_ddde1713_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388" y="4857760"/>
            <a:ext cx="2457465" cy="1507245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714480" y="1071546"/>
            <a:ext cx="67866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Когда родился </a:t>
            </a:r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Алекса́ндр</a:t>
            </a:r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Серге́евич</a:t>
            </a:r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Пу́шкин</a:t>
            </a:r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 ? </a:t>
            </a:r>
            <a:endParaRPr lang="ru-RU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9" grpId="0" animBg="1" autoUpdateAnimBg="0"/>
      <p:bldP spid="10" grpId="1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143240" y="3429000"/>
            <a:ext cx="3500462" cy="5618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Артиллерийская академия </a:t>
            </a:r>
            <a:endParaRPr lang="ru-RU" sz="2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43240" y="2643182"/>
            <a:ext cx="3500462" cy="57150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Царскосельский лицей</a:t>
            </a:r>
            <a:endParaRPr lang="ru-RU" sz="2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143240" y="4286256"/>
            <a:ext cx="3500462" cy="55383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Лесной Институт</a:t>
            </a:r>
            <a:endParaRPr lang="ru-RU" sz="2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28926" y="3357562"/>
            <a:ext cx="36433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endParaRPr lang="ru-RU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00364" y="2357430"/>
            <a:ext cx="40911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endParaRPr lang="ru-RU" sz="36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endParaRPr lang="ru-RU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143108" y="3286124"/>
            <a:ext cx="4714908" cy="121444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endParaRPr lang="ru-RU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18" name="Рисунок 17" descr="0_8bdcd_ddde1713_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388" y="4857760"/>
            <a:ext cx="2457465" cy="1507245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285852" y="1071546"/>
            <a:ext cx="67866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Куда был зачислен Александр Пушкин в 12 лет ?</a:t>
            </a:r>
            <a:endParaRPr lang="ru-RU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9" grpId="0" animBg="1" autoUpdateAnimBg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143240" y="3429000"/>
            <a:ext cx="3286148" cy="5618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143240" y="4286256"/>
            <a:ext cx="3286148" cy="57150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19.10.1811</a:t>
            </a:r>
            <a:endParaRPr lang="ru-RU" sz="2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143240" y="2571744"/>
            <a:ext cx="3286148" cy="55383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9058" y="2643182"/>
            <a:ext cx="29289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3.12.1799</a:t>
            </a:r>
            <a:endParaRPr lang="ru-RU" sz="2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28926" y="3357563"/>
            <a:ext cx="30718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11.5.1800</a:t>
            </a:r>
            <a:endParaRPr lang="ru-RU" sz="36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endParaRPr lang="ru-RU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00364" y="2357430"/>
            <a:ext cx="40911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endParaRPr lang="ru-RU" sz="36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endParaRPr lang="ru-RU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143108" y="3286124"/>
            <a:ext cx="4714908" cy="121444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endParaRPr lang="ru-RU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18" name="Рисунок 17" descr="0_8bdcd_ddde1713_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388" y="4857760"/>
            <a:ext cx="2457465" cy="1507245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643042" y="1142984"/>
            <a:ext cx="67866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Дата открытия лицея?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9" grpId="0" animBg="1" autoUpdateAnimBg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14678" y="4286256"/>
            <a:ext cx="3286148" cy="5618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Дельвиг</a:t>
            </a:r>
            <a:endParaRPr lang="ru-RU" sz="2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43240" y="3500438"/>
            <a:ext cx="3286148" cy="57150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Пущин</a:t>
            </a:r>
            <a:endParaRPr lang="ru-RU" sz="2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143240" y="2571744"/>
            <a:ext cx="3286148" cy="55383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357554" y="2500306"/>
            <a:ext cx="371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Кюхельберг</a:t>
            </a:r>
            <a:endParaRPr lang="ru-RU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71802" y="4214818"/>
            <a:ext cx="36433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endParaRPr lang="ru-RU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00364" y="2357430"/>
            <a:ext cx="40911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endParaRPr lang="ru-RU" sz="36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endParaRPr lang="ru-RU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143108" y="3286124"/>
            <a:ext cx="4714908" cy="121444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endParaRPr lang="ru-RU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18" name="Рисунок 17" descr="0_8bdcd_ddde1713_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388" y="4857760"/>
            <a:ext cx="2457465" cy="1507245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071538" y="1071546"/>
            <a:ext cx="771530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Лучший друг Пушкина в лицее? 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9" grpId="0" animBg="1" autoUpdateAnimBg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14678" y="4286256"/>
            <a:ext cx="3286148" cy="5618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Дактиль</a:t>
            </a:r>
            <a:endParaRPr lang="ru-RU" sz="2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43240" y="3500438"/>
            <a:ext cx="3286148" cy="57150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Ямб</a:t>
            </a:r>
            <a:endParaRPr lang="ru-RU" sz="2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143240" y="2571744"/>
            <a:ext cx="3286148" cy="55383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857488" y="2571744"/>
            <a:ext cx="371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Хорей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71802" y="4214818"/>
            <a:ext cx="36433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endParaRPr lang="ru-RU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00364" y="2357430"/>
            <a:ext cx="40911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endParaRPr lang="ru-RU" sz="36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endParaRPr lang="ru-RU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143108" y="3286124"/>
            <a:ext cx="4714908" cy="121444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endParaRPr lang="ru-RU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18" name="Рисунок 17" descr="0_8bdcd_ddde1713_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388" y="4857760"/>
            <a:ext cx="2457465" cy="1507245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928662" y="857232"/>
            <a:ext cx="771530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Стихотворный размер, которому благоволил поэт?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9" grpId="0" animBg="1" autoUpdateAnimBg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14678" y="4286256"/>
            <a:ext cx="3286148" cy="5618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Англичанин</a:t>
            </a:r>
            <a:endParaRPr lang="ru-RU" sz="2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14678" y="2786058"/>
            <a:ext cx="3286148" cy="57150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Француз</a:t>
            </a:r>
            <a:endParaRPr lang="ru-RU" sz="2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14678" y="3571876"/>
            <a:ext cx="3286148" cy="55383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000364" y="3500438"/>
            <a:ext cx="371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Итальянец</a:t>
            </a:r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71802" y="4214818"/>
            <a:ext cx="36433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endParaRPr lang="ru-RU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00364" y="2357430"/>
            <a:ext cx="40911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endParaRPr lang="ru-RU" sz="36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endParaRPr lang="ru-RU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143108" y="3286124"/>
            <a:ext cx="4714908" cy="121444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endParaRPr lang="ru-RU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18" name="Рисунок 17" descr="0_8bdcd_ddde1713_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388" y="4857760"/>
            <a:ext cx="2457465" cy="1507245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785786" y="928670"/>
            <a:ext cx="771530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Прозвище великого поэта, которое ему дали лицеисты?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9" grpId="0" animBg="1" autoUpdateAnimBg="0"/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14678" y="4286256"/>
            <a:ext cx="3643338" cy="5618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Кюхельберг</a:t>
            </a: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и </a:t>
            </a:r>
            <a:r>
              <a:rPr lang="ru-RU" sz="24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Дельвиг</a:t>
            </a:r>
            <a:endParaRPr lang="ru-RU" sz="2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14678" y="2786058"/>
            <a:ext cx="3643338" cy="57150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Кюхельберг</a:t>
            </a:r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и </a:t>
            </a:r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Пущин</a:t>
            </a:r>
            <a:endParaRPr lang="ru-RU" sz="2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14678" y="3571876"/>
            <a:ext cx="3643338" cy="55383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143240" y="3571876"/>
            <a:ext cx="371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Его преподаватели </a:t>
            </a:r>
            <a:endParaRPr lang="ru-RU" sz="2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71802" y="4214818"/>
            <a:ext cx="36433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endParaRPr lang="ru-RU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00364" y="2357430"/>
            <a:ext cx="40911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endParaRPr lang="ru-RU" sz="36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endParaRPr lang="ru-RU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143108" y="3286124"/>
            <a:ext cx="4714908" cy="121444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endParaRPr lang="ru-RU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18" name="Рисунок 17" descr="0_8bdcd_ddde1713_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388" y="4857760"/>
            <a:ext cx="2457465" cy="1507245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1285852" y="1071546"/>
            <a:ext cx="67151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Если Пушкина звали Француз, то кем были Кюхля и </a:t>
            </a:r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Жанно</a:t>
            </a:r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?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9" grpId="0" animBg="1" autoUpdateAnimBg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Plain">
              <a:avLst/>
            </a:prstTxWarp>
          </a:bodyPr>
          <a:lstStyle/>
          <a:p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Спасибо за внимание !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4" name="Содержимое 3" descr="9a2f756e7a02a4360378277cb52a9a00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9169" y="1600200"/>
            <a:ext cx="6465661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118</Words>
  <Application>Microsoft Office PowerPoint</Application>
  <PresentationFormat>Экран (4:3)</PresentationFormat>
  <Paragraphs>42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Викторина на тему : «Пушкин и его родословная»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Спасибо за внимание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Редактор</dc:creator>
  <cp:lastModifiedBy>USER</cp:lastModifiedBy>
  <cp:revision>24</cp:revision>
  <dcterms:created xsi:type="dcterms:W3CDTF">2013-10-31T10:14:44Z</dcterms:created>
  <dcterms:modified xsi:type="dcterms:W3CDTF">2015-11-15T18:09:14Z</dcterms:modified>
</cp:coreProperties>
</file>