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884368" cy="6525344"/>
          </a:xfrm>
        </p:spPr>
        <p:txBody>
          <a:bodyPr>
            <a:prstTxWarp prst="textArchUpPour">
              <a:avLst/>
            </a:prstTxWarp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Викторина «Улицы нашего города»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arkadak_her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2348880"/>
            <a:ext cx="3168352" cy="406058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Первомайская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2020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844824"/>
            <a:ext cx="8046156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548680"/>
            <a:ext cx="2160240" cy="1480400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228184" y="548680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47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внимание!!!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Than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916832"/>
            <a:ext cx="6120680" cy="4546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Чапаева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t5kka814152668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636912"/>
            <a:ext cx="8229600" cy="3858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76672"/>
            <a:ext cx="2376264" cy="1821803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084168" y="476672"/>
            <a:ext cx="2376264" cy="182180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Ленина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01_b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2348880"/>
            <a:ext cx="6761725" cy="41659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04664"/>
            <a:ext cx="2448272" cy="1677787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868144" y="404664"/>
            <a:ext cx="2448272" cy="167778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Каплунова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1400362152_5377d4a8d246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916832"/>
            <a:ext cx="7056784" cy="44696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8640"/>
            <a:ext cx="2160240" cy="1480400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228184" y="188640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Щербакова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20007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2132856"/>
            <a:ext cx="7435139" cy="4205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32656"/>
            <a:ext cx="2160240" cy="1480400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084168" y="404664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Привокзальная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5011646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3501008"/>
            <a:ext cx="3918181" cy="2938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2204864"/>
            <a:ext cx="4584171" cy="3223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692696"/>
            <a:ext cx="2160240" cy="1480400"/>
          </a:xfrm>
          <a:prstGeom prst="rect">
            <a:avLst/>
          </a:prstGeom>
        </p:spPr>
      </p:pic>
      <p:pic>
        <p:nvPicPr>
          <p:cNvPr id="8" name="Рисунок 7" descr="0_1639ca_3166e117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372200" y="692696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Калинина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988840"/>
            <a:ext cx="6408712" cy="4346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60648"/>
            <a:ext cx="2160240" cy="1480400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012160" y="260648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Балашовская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8734_1367324348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988840"/>
            <a:ext cx="6696744" cy="4506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04664"/>
            <a:ext cx="2160240" cy="1480400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084168" y="404664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7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Степная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saratov2-22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844824"/>
            <a:ext cx="7704856" cy="4530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404664"/>
            <a:ext cx="2160240" cy="1480400"/>
          </a:xfrm>
          <a:prstGeom prst="rect">
            <a:avLst/>
          </a:prstGeom>
        </p:spPr>
      </p:pic>
      <p:pic>
        <p:nvPicPr>
          <p:cNvPr id="7" name="Рисунок 6" descr="0_1639ca_3166e117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508104" y="476672"/>
            <a:ext cx="2160240" cy="1480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Викторина «Улицы нашего города»</vt:lpstr>
      <vt:lpstr>Чапаева</vt:lpstr>
      <vt:lpstr>Ленина</vt:lpstr>
      <vt:lpstr>Каплунова</vt:lpstr>
      <vt:lpstr>Щербакова</vt:lpstr>
      <vt:lpstr>Привокзальная</vt:lpstr>
      <vt:lpstr>Калинина</vt:lpstr>
      <vt:lpstr>Балашовская</vt:lpstr>
      <vt:lpstr>Степная</vt:lpstr>
      <vt:lpstr>Первомайская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2016-08-30T17:58:16Z</dcterms:created>
  <dcterms:modified xsi:type="dcterms:W3CDTF">2016-08-30T18:52:31Z</dcterms:modified>
</cp:coreProperties>
</file>