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4" r:id="rId7"/>
    <p:sldId id="265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Вред наркотиков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85852" y="2071678"/>
            <a:ext cx="6643734" cy="4339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pic>
        <p:nvPicPr>
          <p:cNvPr id="25609" name="Picture 9" descr="nelomay"/>
          <p:cNvPicPr>
            <a:picLocks noChangeAspect="1" noChangeArrowheads="1"/>
          </p:cNvPicPr>
          <p:nvPr/>
        </p:nvPicPr>
        <p:blipFill>
          <a:blip r:embed="rId3">
            <a:lum contrast="24000"/>
          </a:blip>
          <a:srcRect/>
          <a:stretch>
            <a:fillRect/>
          </a:stretch>
        </p:blipFill>
        <p:spPr bwMode="auto">
          <a:xfrm>
            <a:off x="250825" y="404813"/>
            <a:ext cx="4079875" cy="6119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786314" y="500042"/>
            <a:ext cx="407196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У кого есть здоровье,          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 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у того есть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надежда.</a:t>
            </a:r>
            <a:b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</a:b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У кого есть надежда,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  </a:t>
            </a:r>
            <a:b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       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у того есть всё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».</a:t>
            </a:r>
          </a:p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           </a:t>
            </a:r>
            <a: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Восточная  мудрость</a:t>
            </a:r>
            <a: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endParaRPr lang="ru-RU" sz="2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4400552" cy="6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Наркотики. Как много о них сказано и как давно исследуется негативное влияние наркотиков на психологическое и физическое здоровье человека. Наркотики терзают общество уже не первое тысячелетие. Проблема наркомании усугубляется тем, что вред наркотиков настолько велик, что человек попавший в сети наркомании не имеет времени на раздумья, он должен действовать решительно и быстро для того что бы остаться в живых. 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N7A9D0D1096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500174"/>
            <a:ext cx="3699888" cy="4000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Что такое наркотик</a:t>
            </a:r>
            <a:r>
              <a:rPr lang="ru-RU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?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14001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Наркотик – это любое химическое соединение, которое воздействует на функционирование организма. </a:t>
            </a:r>
          </a:p>
          <a:p>
            <a:pPr>
              <a:buNone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62b315ee723c8cac98761cc4d87cc35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143248"/>
            <a:ext cx="4857752" cy="3401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14290"/>
            <a:ext cx="4329114" cy="62865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Официальная статистика в отношении наркомании очень тревожна. В течение последних 6 лет распространенность наркомании среди подростков увеличилась в 10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раз.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Тенденция увеличения наркотических заболеваний заставляет все большее число родителей опасаться того, что тема наркотиков станет ужасной реальностью в их семье.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55FE"/>
              </a:clrFrom>
              <a:clrTo>
                <a:srgbClr val="005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1142984"/>
            <a:ext cx="4500594" cy="446570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539750" y="2060575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Пробовали………………………… 14%  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пробовали………………………86%</a:t>
            </a:r>
          </a:p>
        </p:txBody>
      </p:sp>
      <p:sp>
        <p:nvSpPr>
          <p:cNvPr id="160774" name="WordArt 6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864235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rial"/>
              </a:rPr>
              <a:t>Статистика подростковой наркомании</a:t>
            </a:r>
          </a:p>
        </p:txBody>
      </p:sp>
      <p:pic>
        <p:nvPicPr>
          <p:cNvPr id="16077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3644900"/>
            <a:ext cx="50419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0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0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0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0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60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pic>
        <p:nvPicPr>
          <p:cNvPr id="165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141663"/>
            <a:ext cx="5616575" cy="2227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5893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534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/>
              </a:rPr>
              <a:t>В каком возрасте чаще пробуют </a:t>
            </a:r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Times New Roman"/>
              </a:rPr>
              <a:t>наркотики ?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50825" y="1611313"/>
            <a:ext cx="8893175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/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Очень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часто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подростки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пробуют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наркотик </a:t>
            </a:r>
            <a:r>
              <a:rPr lang="uk-UA" sz="2000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впервые</a:t>
            </a:r>
            <a:endParaRPr lang="uk-UA" sz="20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FontTx/>
              <a:buAutoNum type="arabicPeriod"/>
            </a:pP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любопытства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marL="342900" indent="-342900">
              <a:buFontTx/>
              <a:buAutoNum type="arabicPeriod"/>
            </a:pP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"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солидарности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с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компанией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друзей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marL="342900" indent="-342900"/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/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/>
            <a:r>
              <a:rPr 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употребляющие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наркотики </a:t>
            </a:r>
            <a:r>
              <a:rPr lang="uk-UA" sz="2000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сознательно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обычно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ожидают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двух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эффектов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>
              <a:buFontTx/>
              <a:buAutoNum type="arabicPeriod"/>
            </a:pP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получить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возможность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расслабиться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отвлечься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от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повседневных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иногда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очень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непростых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проблем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или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от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трагических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событий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</a:p>
          <a:p>
            <a:pPr marL="342900" indent="-342900">
              <a:buFontTx/>
              <a:buAutoNum type="arabicPeriod"/>
            </a:pP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возможность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испытать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новые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неизвестные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ощущения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стимулировать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воображение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творческие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uk-UA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способности</a:t>
            </a:r>
            <a:r>
              <a:rPr lang="uk-UA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342900" indent="-342900" algn="ctr"/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       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198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86407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Как люди попадают в зависимость от </a:t>
            </a:r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rPr>
              <a:t>наркотиков ?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155" decel="100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155" decel="100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1155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155" decel="1000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155" decel="1000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1155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155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155" decel="1000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155" decel="1000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1155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155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155" decel="1000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155" decel="1000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1155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155" fill="hold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155" decel="100000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155" decel="100000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1155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155" decel="100000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1155" decel="100000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1155" fill="hold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1155" fill="hold"/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2283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1928802"/>
            <a:ext cx="6465661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185</Words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Вред наркотиков</vt:lpstr>
      <vt:lpstr>Слайд 2</vt:lpstr>
      <vt:lpstr>Слайд 3</vt:lpstr>
      <vt:lpstr>Что такое наркотик?</vt:lpstr>
      <vt:lpstr>Слайд 5</vt:lpstr>
      <vt:lpstr>Слайд 6</vt:lpstr>
      <vt:lpstr>Слайд 7</vt:lpstr>
      <vt:lpstr>Слайд 8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наркотиков</dc:title>
  <dc:creator>USER</dc:creator>
  <cp:lastModifiedBy>USER</cp:lastModifiedBy>
  <cp:revision>4</cp:revision>
  <dcterms:created xsi:type="dcterms:W3CDTF">2016-04-14T19:16:48Z</dcterms:created>
  <dcterms:modified xsi:type="dcterms:W3CDTF">2016-04-14T19:53:40Z</dcterms:modified>
</cp:coreProperties>
</file>