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4" r:id="rId3"/>
    <p:sldId id="284" r:id="rId4"/>
    <p:sldId id="265" r:id="rId5"/>
    <p:sldId id="285" r:id="rId6"/>
    <p:sldId id="268" r:id="rId7"/>
    <p:sldId id="292" r:id="rId8"/>
    <p:sldId id="278" r:id="rId9"/>
    <p:sldId id="286" r:id="rId10"/>
    <p:sldId id="287" r:id="rId11"/>
    <p:sldId id="279" r:id="rId12"/>
    <p:sldId id="263" r:id="rId13"/>
    <p:sldId id="267" r:id="rId14"/>
    <p:sldId id="257" r:id="rId15"/>
    <p:sldId id="270" r:id="rId16"/>
    <p:sldId id="277" r:id="rId17"/>
    <p:sldId id="275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388EB-67C2-4842-9A18-6EDC3DDB39F0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30527-8C90-427E-AB8C-D28E64ADAC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7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F78B3-2E97-40B9-8EA5-6AC6716F5648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CD9C8-94ED-4F6C-B53A-3F1754BCE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tuva.rgo.ru/ekspedicii/po-marshrutam-issledovatelej-tuvy/potanina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radikal.r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85738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Женщины </a:t>
            </a:r>
            <a:r>
              <a:rPr lang="ru-RU" b="1" dirty="0" smtClean="0"/>
              <a:t>– географы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43608" y="4365104"/>
            <a:ext cx="7772400" cy="18573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Выполнила: </a:t>
            </a:r>
            <a:r>
              <a:rPr lang="ru-RU" b="1" dirty="0" err="1" smtClean="0"/>
              <a:t>Караулова</a:t>
            </a:r>
            <a:r>
              <a:rPr lang="ru-RU" b="1" dirty="0" smtClean="0"/>
              <a:t> Алина 7 «Г»</a:t>
            </a:r>
          </a:p>
          <a:p>
            <a:r>
              <a:rPr lang="ru-RU" b="1" dirty="0" smtClean="0"/>
              <a:t>Руководитель: </a:t>
            </a:r>
            <a:r>
              <a:rPr lang="ru-RU" b="1" dirty="0" err="1" smtClean="0"/>
              <a:t>Реуцкая</a:t>
            </a:r>
            <a:r>
              <a:rPr lang="ru-RU" b="1" dirty="0" smtClean="0"/>
              <a:t> Н.В.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Лив </a:t>
            </a:r>
            <a:r>
              <a:rPr lang="ru-RU" b="1" dirty="0" err="1" smtClean="0"/>
              <a:t>Арнесен</a:t>
            </a:r>
            <a:r>
              <a:rPr lang="ru-RU" b="1" dirty="0" smtClean="0"/>
              <a:t> и Энн </a:t>
            </a:r>
            <a:r>
              <a:rPr lang="ru-RU" b="1" dirty="0" err="1" smtClean="0"/>
              <a:t>Бэнкроф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10080" cy="49720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Лив первая женщина, которая в 1991 году организовала экспедицию по Гренландии.</a:t>
            </a:r>
          </a:p>
          <a:p>
            <a:pPr algn="ctr">
              <a:buNone/>
            </a:pPr>
            <a:r>
              <a:rPr lang="ru-RU" dirty="0" smtClean="0"/>
              <a:t> В 1992 году она вместе с подругой за 23 дня пересекли самый большой остров мира. </a:t>
            </a:r>
          </a:p>
          <a:p>
            <a:pPr algn="ctr">
              <a:buNone/>
            </a:pPr>
            <a:r>
              <a:rPr lang="ru-RU" dirty="0" smtClean="0"/>
              <a:t>Затем Лив предприняла еще более опасное путешествие – </a:t>
            </a:r>
          </a:p>
          <a:p>
            <a:pPr algn="ctr">
              <a:buNone/>
            </a:pPr>
            <a:r>
              <a:rPr lang="ru-RU" dirty="0" smtClean="0"/>
              <a:t>в одиночку до южного полюса </a:t>
            </a:r>
          </a:p>
          <a:p>
            <a:pPr algn="ctr">
              <a:buNone/>
            </a:pPr>
            <a:r>
              <a:rPr lang="ru-RU" dirty="0" smtClean="0"/>
              <a:t>на лыжах.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Энн </a:t>
            </a:r>
            <a:r>
              <a:rPr lang="ru-RU" dirty="0" err="1" smtClean="0"/>
              <a:t>Бэнкроф</a:t>
            </a:r>
            <a:r>
              <a:rPr lang="ru-RU" dirty="0" smtClean="0"/>
              <a:t> первая женщина, достигшая северного полюса на собачьей упряжке.</a:t>
            </a:r>
          </a:p>
          <a:p>
            <a:endParaRPr lang="ru-RU" dirty="0"/>
          </a:p>
        </p:txBody>
      </p:sp>
      <p:pic>
        <p:nvPicPr>
          <p:cNvPr id="5" name="Содержимое 4" descr="geogr_arnensen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Рози </a:t>
            </a:r>
            <a:r>
              <a:rPr lang="ru-RU" dirty="0" err="1" smtClean="0"/>
              <a:t>Суэйл-Поуп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38642" cy="490063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/>
              <a:t>Первая женщина, осуществившая пешее кругосветное путешествие. Кругосветка заняла  7 лет.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Она одна из немногих, кто принимал участие в марафоне по пустыне Сахара.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В 1973 в одиночку проплыла под парусом от Англии до Австралии.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378621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Татьяна Федоровна Прончищева (1713-1736</a:t>
            </a:r>
            <a:r>
              <a:rPr lang="ru-RU" b="1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9720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Первая путешественница за Полярный круг</a:t>
            </a:r>
            <a:r>
              <a:rPr lang="ru-RU" dirty="0" smtClean="0"/>
              <a:t>. </a:t>
            </a:r>
          </a:p>
          <a:p>
            <a:pPr algn="ctr">
              <a:buNone/>
            </a:pPr>
            <a:r>
              <a:rPr lang="ru-RU" dirty="0" smtClean="0"/>
              <a:t>Вместе с мужем Василием Прончищевым участвовала во Второй Камчатской экспедиции.</a:t>
            </a:r>
          </a:p>
          <a:p>
            <a:pPr algn="ctr">
              <a:buNone/>
            </a:pPr>
            <a:r>
              <a:rPr lang="ru-RU" dirty="0" smtClean="0"/>
              <a:t>Из Тобольск – Якутск, </a:t>
            </a:r>
          </a:p>
          <a:p>
            <a:pPr algn="ctr">
              <a:buNone/>
            </a:pPr>
            <a:r>
              <a:rPr lang="ru-RU" dirty="0" smtClean="0"/>
              <a:t>вниз по Лене в </a:t>
            </a:r>
          </a:p>
          <a:p>
            <a:pPr algn="ctr">
              <a:buNone/>
            </a:pPr>
            <a:r>
              <a:rPr lang="ru-RU" dirty="0" smtClean="0"/>
              <a:t>Северный Ледовитый океан. </a:t>
            </a:r>
          </a:p>
          <a:p>
            <a:pPr algn="ctr">
              <a:buNone/>
            </a:pPr>
            <a:r>
              <a:rPr lang="ru-RU" dirty="0" smtClean="0"/>
              <a:t>Скончались молодые супруги от болезни в поселке  </a:t>
            </a:r>
          </a:p>
          <a:p>
            <a:pPr algn="ctr">
              <a:buNone/>
            </a:pPr>
            <a:r>
              <a:rPr lang="ru-RU" dirty="0" err="1" smtClean="0"/>
              <a:t>Усть-Оленек</a:t>
            </a:r>
            <a:r>
              <a:rPr lang="ru-RU" dirty="0" smtClean="0"/>
              <a:t>. </a:t>
            </a:r>
          </a:p>
          <a:p>
            <a:pPr algn="ctr">
              <a:buNone/>
            </a:pPr>
            <a:r>
              <a:rPr lang="ru-RU" dirty="0" smtClean="0"/>
              <a:t>Именем первой полярной путешественницы названа большая бухта Таймыра. 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122" name="Picture 2" descr="C:\Documents and Settings\Администратор\Мои документы\Мои рисунки\clip_image0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57190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Елена Петровна </a:t>
            </a:r>
            <a:r>
              <a:rPr lang="ru-RU" b="1" dirty="0" err="1"/>
              <a:t>Блаватская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/>
              <a:t>1831 - 1891</a:t>
            </a:r>
            <a:r>
              <a:rPr lang="ru-RU" b="1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10080" cy="49720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Писательница</a:t>
            </a:r>
            <a:r>
              <a:rPr lang="ru-RU" dirty="0"/>
              <a:t>, путешественница, 1848 по 1875 год осуществила, практически трехкратное кругосветное путешествие. </a:t>
            </a:r>
            <a:r>
              <a:rPr lang="ru-RU" dirty="0" smtClean="0"/>
              <a:t>Одессу, Керчь, Константинополь, путешествие по Египту, Греции, Восточной Европе. </a:t>
            </a:r>
          </a:p>
          <a:p>
            <a:pPr algn="ctr">
              <a:buNone/>
            </a:pPr>
            <a:r>
              <a:rPr lang="ru-RU" dirty="0" smtClean="0"/>
              <a:t>Следующей волной странствий было посещение Англии, Канады, Мексики и стран Южной Америки, откуда в Индию, Тибет. </a:t>
            </a:r>
          </a:p>
          <a:p>
            <a:pPr algn="ctr">
              <a:buNone/>
            </a:pPr>
            <a:r>
              <a:rPr lang="ru-RU" dirty="0" smtClean="0"/>
              <a:t>И снова: Европа, Америка, Тихий океан, Япония, Индия.</a:t>
            </a:r>
          </a:p>
          <a:p>
            <a:pPr algn="ctr">
              <a:buNone/>
            </a:pPr>
            <a:r>
              <a:rPr lang="ru-RU" dirty="0" smtClean="0"/>
              <a:t>Умерла в Лондоне.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Documents and Settings\Администратор\Мои документы\Мои рисунки\clip_image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786214" cy="464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Александра </a:t>
            </a:r>
            <a:r>
              <a:rPr lang="ru-RU" b="1" dirty="0"/>
              <a:t>Викторовна Потанина (1843 - 1893</a:t>
            </a:r>
            <a:r>
              <a:rPr lang="ru-RU" b="1" dirty="0" smtClean="0"/>
              <a:t>)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471990" cy="52578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600" dirty="0" smtClean="0"/>
              <a:t>Исследовательница Центральной Азии. </a:t>
            </a:r>
          </a:p>
          <a:p>
            <a:pPr algn="ctr">
              <a:buNone/>
            </a:pPr>
            <a:r>
              <a:rPr lang="ru-RU" sz="2600" dirty="0" smtClean="0"/>
              <a:t>Первая женщина, принятая в члены Русского географического общества. </a:t>
            </a:r>
          </a:p>
          <a:p>
            <a:pPr algn="ctr">
              <a:buNone/>
            </a:pPr>
            <a:r>
              <a:rPr lang="ru-RU" sz="2600" dirty="0" smtClean="0"/>
              <a:t>Вместе с мужем она побывала в Северо-западной Монголии,</a:t>
            </a:r>
          </a:p>
          <a:p>
            <a:pPr algn="ctr">
              <a:buNone/>
            </a:pPr>
            <a:r>
              <a:rPr lang="ru-RU" sz="2600" dirty="0" smtClean="0"/>
              <a:t> в долине Черного Иртыша, Северном Китае,</a:t>
            </a:r>
          </a:p>
          <a:p>
            <a:pPr algn="ctr">
              <a:buNone/>
            </a:pPr>
            <a:r>
              <a:rPr lang="ru-RU" sz="2600" dirty="0" smtClean="0"/>
              <a:t> Восточном Тибете, </a:t>
            </a:r>
          </a:p>
          <a:p>
            <a:pPr algn="ctr">
              <a:buNone/>
            </a:pPr>
            <a:r>
              <a:rPr lang="ru-RU" sz="2600" dirty="0" smtClean="0"/>
              <a:t>Центральной Монголии и совершала переход через пустыню Гоби.</a:t>
            </a:r>
          </a:p>
          <a:p>
            <a:pPr algn="ctr">
              <a:buNone/>
            </a:pPr>
            <a:r>
              <a:rPr lang="ru-RU" sz="2600" dirty="0" smtClean="0"/>
              <a:t> Ее имя носит огромный ледник в горах Монгольского Алтая (Александрин).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potanina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35004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Юлия </a:t>
            </a:r>
            <a:r>
              <a:rPr lang="ru-RU" b="1" dirty="0"/>
              <a:t>Головнина 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Надежда Бартенева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flipH="1">
            <a:off x="4214810" y="1600200"/>
            <a:ext cx="4714908" cy="497207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/>
              <a:t>Участницы экспедиции  на Памир </a:t>
            </a:r>
            <a:r>
              <a:rPr lang="ru-RU" dirty="0" smtClean="0"/>
              <a:t>1898 года.</a:t>
            </a:r>
          </a:p>
          <a:p>
            <a:pPr algn="ctr">
              <a:buNone/>
            </a:pPr>
            <a:r>
              <a:rPr lang="ru-RU" dirty="0" smtClean="0"/>
              <a:t> Путь экспедиции проходил через Кавказ и Среднюю Азию,</a:t>
            </a:r>
          </a:p>
          <a:p>
            <a:pPr algn="ctr">
              <a:buNone/>
            </a:pPr>
            <a:r>
              <a:rPr lang="ru-RU" dirty="0" smtClean="0"/>
              <a:t> на её пути лежали города Тифлис, Баку, Красноводск, Ташкент, Коканд, Самарканд, Ош и другие. </a:t>
            </a:r>
          </a:p>
          <a:p>
            <a:pPr algn="ctr">
              <a:buNone/>
            </a:pPr>
            <a:r>
              <a:rPr lang="ru-RU" dirty="0" smtClean="0"/>
              <a:t>Добравшись до Памира, путешественники исследовали перевал Талдык, </a:t>
            </a:r>
            <a:r>
              <a:rPr lang="ru-RU" dirty="0" err="1" smtClean="0"/>
              <a:t>Алайскую</a:t>
            </a:r>
            <a:r>
              <a:rPr lang="ru-RU" dirty="0" smtClean="0"/>
              <a:t> долину, перевал </a:t>
            </a:r>
            <a:r>
              <a:rPr lang="ru-RU" dirty="0" err="1" smtClean="0"/>
              <a:t>Кизил-Арт</a:t>
            </a:r>
            <a:r>
              <a:rPr lang="ru-RU" dirty="0" smtClean="0"/>
              <a:t>, побережье озера </a:t>
            </a:r>
            <a:r>
              <a:rPr lang="ru-RU" dirty="0" err="1" smtClean="0"/>
              <a:t>Кара-Куль</a:t>
            </a:r>
            <a:r>
              <a:rPr lang="ru-RU" dirty="0" smtClean="0"/>
              <a:t>, долину </a:t>
            </a:r>
            <a:r>
              <a:rPr lang="ru-RU" dirty="0" err="1" smtClean="0"/>
              <a:t>Бурулюк</a:t>
            </a:r>
            <a:r>
              <a:rPr lang="ru-RU" dirty="0" smtClean="0"/>
              <a:t> до реки Мургаб. </a:t>
            </a:r>
          </a:p>
          <a:p>
            <a:pPr algn="ctr">
              <a:buNone/>
            </a:pPr>
            <a:r>
              <a:rPr lang="ru-RU" dirty="0" smtClean="0"/>
              <a:t>Сделали описание красоты природы и географии Памира, </a:t>
            </a:r>
          </a:p>
          <a:p>
            <a:pPr algn="ctr">
              <a:buNone/>
            </a:pPr>
            <a:r>
              <a:rPr lang="ru-RU" dirty="0" smtClean="0"/>
              <a:t>глубоко в горах путешественники наталкивались на древние заброшенные крепости.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Documents and Settings\Администратор\Мои документы\Мои рисунки\clip_image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28614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Людмила Васильевна Шапошникова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286280" cy="49006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Историк, этнограф, путешественница.  </a:t>
            </a:r>
          </a:p>
          <a:p>
            <a:pPr algn="ctr">
              <a:buNone/>
            </a:pPr>
            <a:r>
              <a:rPr lang="ru-RU" sz="2000" dirty="0" smtClean="0"/>
              <a:t>Увлекалась востоковедением, закончив институт,  была направлена  в  Индию для исследовательской работы.  Работала в </a:t>
            </a:r>
            <a:r>
              <a:rPr lang="ru-RU" sz="2000" dirty="0" err="1" smtClean="0"/>
              <a:t>Мадрасском</a:t>
            </a:r>
            <a:r>
              <a:rPr lang="ru-RU" sz="2000" dirty="0" smtClean="0"/>
              <a:t> университете, изучала труды Елены Рерих. </a:t>
            </a:r>
          </a:p>
          <a:p>
            <a:pPr algn="ctr">
              <a:buNone/>
            </a:pPr>
            <a:r>
              <a:rPr lang="ru-RU" sz="2000" dirty="0" smtClean="0"/>
              <a:t>В 1975-80 гг. в возрасте 50 лет, в одиночку прошла по маршруту экспедиции Рерихов через Центральную Азию, от Алтая до Гималаев</a:t>
            </a:r>
            <a:endParaRPr lang="ru-RU" sz="20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37147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Александра Толстая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(1974)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429156" cy="504351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Внучатая племянница русского писателя </a:t>
            </a:r>
          </a:p>
          <a:p>
            <a:pPr algn="ctr">
              <a:buNone/>
            </a:pPr>
            <a:r>
              <a:rPr lang="ru-RU" dirty="0" smtClean="0"/>
              <a:t>Льва Николаевича Толстого. </a:t>
            </a:r>
          </a:p>
          <a:p>
            <a:pPr algn="ctr">
              <a:buNone/>
            </a:pPr>
            <a:r>
              <a:rPr lang="ru-RU" dirty="0" smtClean="0"/>
              <a:t>Филолог, участник экспедиции по Великому Шелковому пути.</a:t>
            </a:r>
          </a:p>
          <a:p>
            <a:pPr algn="ctr">
              <a:buNone/>
            </a:pPr>
            <a:r>
              <a:rPr lang="ru-RU" dirty="0" smtClean="0"/>
              <a:t> Является членом Королевского географического общества.</a:t>
            </a:r>
          </a:p>
          <a:p>
            <a:pPr algn="ctr">
              <a:buNone/>
            </a:pPr>
            <a:r>
              <a:rPr lang="ru-RU" dirty="0" smtClean="0"/>
              <a:t> В 1999 вместе  организовала и осуществила в экспедицию по Великому Шелковому пути.</a:t>
            </a:r>
          </a:p>
          <a:p>
            <a:pPr algn="ctr">
              <a:buNone/>
            </a:pPr>
            <a:r>
              <a:rPr lang="ru-RU" dirty="0" smtClean="0"/>
              <a:t>Участвовала в конных путешествиях по Средней Азии, Монголии и Сибири. </a:t>
            </a:r>
          </a:p>
          <a:p>
            <a:pPr algn="ctr">
              <a:buNone/>
            </a:pPr>
            <a:r>
              <a:rPr lang="ru-RU" dirty="0" smtClean="0"/>
              <a:t>В 2004 году пересекла пустыню Каракумы. </a:t>
            </a:r>
          </a:p>
          <a:p>
            <a:pPr algn="ctr">
              <a:buNone/>
            </a:pPr>
            <a:r>
              <a:rPr lang="ru-RU" dirty="0" smtClean="0"/>
              <a:t>Сейчас живёт в России и занимается организацией конных путешествий по Киргизии.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35719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85926"/>
            <a:ext cx="76438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5857892"/>
            <a:ext cx="76438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«В знанье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глубина</a:t>
            </a:r>
            <a:r>
              <a:rPr lang="ru-RU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познанья»</a:t>
            </a:r>
            <a:endParaRPr lang="ru-RU" sz="4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Спасибо за внимание!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1309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100" b="1" dirty="0" smtClean="0"/>
              <a:t>Цели: </a:t>
            </a:r>
            <a:r>
              <a:rPr lang="ru-RU" sz="3100" dirty="0" smtClean="0"/>
              <a:t>и</a:t>
            </a:r>
            <a:r>
              <a:rPr lang="ru-RU" sz="3100" dirty="0" smtClean="0"/>
              <a:t>зучить всех известных женщин</a:t>
            </a:r>
          </a:p>
          <a:p>
            <a:pPr algn="ctr">
              <a:buNone/>
            </a:pPr>
            <a:r>
              <a:rPr lang="ru-RU" sz="3100" dirty="0" smtClean="0"/>
              <a:t> географов.</a:t>
            </a:r>
            <a:endParaRPr lang="en-US" sz="3100" dirty="0" smtClean="0"/>
          </a:p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9552" y="1844824"/>
            <a:ext cx="8229600" cy="37444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3100" b="1" dirty="0" smtClean="0"/>
              <a:t>Задачи: </a:t>
            </a:r>
            <a:endParaRPr lang="ru-RU" sz="31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Проанализировать литературные источники;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Определить выдающихся женщин – географов;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Изучить их вклад в развитие географических знаний;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Составить учебную презентацию, для проведения уроков.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МАРИЯ СИБИЛЛА МЕРИАН </a:t>
            </a:r>
            <a:br>
              <a:rPr lang="ru-RU" b="1" dirty="0" smtClean="0"/>
            </a:br>
            <a:r>
              <a:rPr lang="ru-RU" b="1" dirty="0" smtClean="0"/>
              <a:t>(1647—1717)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429156" cy="49720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/>
              <a:t>Совершила путешествие в Суринам (1699—1701). </a:t>
            </a:r>
            <a:endParaRPr lang="en-US" sz="1800" dirty="0" smtClean="0"/>
          </a:p>
          <a:p>
            <a:pPr algn="ctr">
              <a:buNone/>
            </a:pPr>
            <a:r>
              <a:rPr lang="ru-RU" sz="1800" dirty="0" smtClean="0"/>
              <a:t>Первооткрывательница мира насекомых Южной Америки («Мета­морфозы суринамских насекомых», 1705). </a:t>
            </a:r>
            <a:endParaRPr lang="en-US" sz="1800" dirty="0" smtClean="0"/>
          </a:p>
          <a:p>
            <a:pPr algn="ctr">
              <a:buNone/>
            </a:pPr>
            <a:r>
              <a:rPr lang="ru-RU" sz="1800" dirty="0" smtClean="0"/>
              <a:t>Ценнейшую часть изданий, коллекций и акварелей </a:t>
            </a:r>
            <a:r>
              <a:rPr lang="ru-RU" sz="1800" dirty="0" err="1" smtClean="0"/>
              <a:t>Мериан</a:t>
            </a:r>
            <a:r>
              <a:rPr lang="ru-RU" sz="1800" dirty="0" smtClean="0"/>
              <a:t> приобрел Петр I для музеев и библиотек России.</a:t>
            </a:r>
          </a:p>
          <a:p>
            <a:pPr algn="ctr">
              <a:buNone/>
            </a:pPr>
            <a:r>
              <a:rPr lang="ru-RU" sz="1800" dirty="0" smtClean="0"/>
              <a:t>Одна из первых женщин, посвятившая себя научной деятельности, изучала «омерзительных тварей» (как тогда называли насекомых), стремясь познать их и облагородить своим искусством. Ей принадлежала заслуга детального красочного изображения и популяризации явления метаморфоза насекомых.</a:t>
            </a:r>
            <a:endParaRPr lang="ru-RU" sz="1800" dirty="0"/>
          </a:p>
        </p:txBody>
      </p:sp>
      <p:pic>
        <p:nvPicPr>
          <p:cNvPr id="5" name="Содержимое 4" descr="picture37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643051"/>
            <a:ext cx="367667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Мэри </a:t>
            </a:r>
            <a:r>
              <a:rPr lang="ru-RU" b="1" dirty="0" err="1"/>
              <a:t>Уортли</a:t>
            </a:r>
            <a:r>
              <a:rPr lang="ru-RU" b="1" dirty="0"/>
              <a:t> </a:t>
            </a:r>
            <a:r>
              <a:rPr lang="ru-RU" b="1" dirty="0" err="1"/>
              <a:t>Монтегю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/>
              <a:t>1689 - 1762)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4554551"/>
          </a:xfrm>
        </p:spPr>
        <p:txBody>
          <a:bodyPr/>
          <a:lstStyle/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Жена посла Англии </a:t>
            </a:r>
          </a:p>
          <a:p>
            <a:pPr algn="ctr">
              <a:buNone/>
            </a:pPr>
            <a:r>
              <a:rPr lang="ru-RU" sz="2400" dirty="0" smtClean="0"/>
              <a:t>Эндрю </a:t>
            </a:r>
            <a:r>
              <a:rPr lang="ru-RU" sz="2400" dirty="0" err="1" smtClean="0"/>
              <a:t>Монтегю</a:t>
            </a:r>
            <a:r>
              <a:rPr lang="ru-RU" sz="2400" dirty="0" smtClean="0"/>
              <a:t>, </a:t>
            </a:r>
          </a:p>
          <a:p>
            <a:pPr algn="ctr">
              <a:buNone/>
            </a:pPr>
            <a:r>
              <a:rPr lang="ru-RU" sz="2400" dirty="0" smtClean="0"/>
              <a:t>жила с мужем в Турции, </a:t>
            </a:r>
          </a:p>
          <a:p>
            <a:pPr algn="ctr">
              <a:buNone/>
            </a:pPr>
            <a:r>
              <a:rPr lang="ru-RU" sz="2400" dirty="0" smtClean="0"/>
              <a:t>за это время ей удалось много попутешествовать по Европе, Азии и Африке. О своих путешествиях она написала книгу. 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026" name="Picture 2" descr="C:\Documents and Settings\Администратор\Мои документы\Мои рисунки\clip_image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5719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МЭРИ КИНГСЛИ</a:t>
            </a:r>
            <a:br>
              <a:rPr lang="ru-RU" b="1" dirty="0" smtClean="0"/>
            </a:br>
            <a:r>
              <a:rPr lang="ru-RU" b="1" dirty="0" smtClean="0"/>
              <a:t>Родилась в Англии в 1862 году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429156" cy="504351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В свое первое путешествие по Африке</a:t>
            </a:r>
          </a:p>
          <a:p>
            <a:pPr algn="ctr">
              <a:buNone/>
            </a:pPr>
            <a:r>
              <a:rPr lang="ru-RU" dirty="0" smtClean="0"/>
              <a:t> отправляется в 1893 году.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dirty="0" smtClean="0"/>
              <a:t>В дороге торговала с местными</a:t>
            </a:r>
          </a:p>
          <a:p>
            <a:pPr algn="ctr">
              <a:lnSpc>
                <a:spcPct val="120000"/>
              </a:lnSpc>
              <a:buNone/>
            </a:pPr>
            <a:r>
              <a:rPr lang="ru-RU" dirty="0" smtClean="0"/>
              <a:t>жителями,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dirty="0" smtClean="0"/>
              <a:t>собирала образцы рыб и насекомых.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dirty="0" smtClean="0"/>
              <a:t>Второе путешествие</a:t>
            </a:r>
            <a:r>
              <a:rPr lang="ru-RU" b="1" dirty="0" smtClean="0"/>
              <a:t> </a:t>
            </a:r>
            <a:r>
              <a:rPr lang="ru-RU" dirty="0" smtClean="0"/>
              <a:t>в Африку совершила в декабре 1894 года собрать образцы рыб в бассейнах Нигера и Конго.   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dirty="0" smtClean="0"/>
              <a:t> В марте 1900 года  снова отправляется в Африку, на этот раз на юг континента,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dirty="0" smtClean="0"/>
              <a:t>ухаживать за пленными бурами в </a:t>
            </a:r>
            <a:r>
              <a:rPr lang="ru-RU" dirty="0" err="1" smtClean="0"/>
              <a:t>Симонстауне</a:t>
            </a:r>
            <a:r>
              <a:rPr lang="ru-RU" dirty="0" smtClean="0"/>
              <a:t>, среди которых вспыхнула эпидемия тифа.</a:t>
            </a:r>
            <a:endParaRPr lang="ru-RU" dirty="0"/>
          </a:p>
        </p:txBody>
      </p:sp>
      <p:pic>
        <p:nvPicPr>
          <p:cNvPr id="5" name="Содержимое 4" descr="3c59fff34806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0530"/>
            <a:ext cx="3778280" cy="450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Александрина </a:t>
            </a:r>
            <a:r>
              <a:rPr lang="ru-RU" b="1" dirty="0" err="1"/>
              <a:t>Петронелла</a:t>
            </a:r>
            <a:r>
              <a:rPr lang="ru-RU" b="1" dirty="0"/>
              <a:t> </a:t>
            </a:r>
            <a:r>
              <a:rPr lang="ru-RU" b="1" dirty="0" err="1"/>
              <a:t>Франсиска</a:t>
            </a:r>
            <a:r>
              <a:rPr lang="ru-RU" b="1" dirty="0"/>
              <a:t> </a:t>
            </a:r>
            <a:r>
              <a:rPr lang="ru-RU" b="1" dirty="0" err="1"/>
              <a:t>Тинне</a:t>
            </a:r>
            <a:r>
              <a:rPr lang="ru-RU" b="1" dirty="0"/>
              <a:t> (1835-1869).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504351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Исследовательница Африки. </a:t>
            </a:r>
          </a:p>
          <a:p>
            <a:pPr algn="ctr">
              <a:buNone/>
            </a:pPr>
            <a:r>
              <a:rPr lang="ru-RU" dirty="0" smtClean="0"/>
              <a:t>В 1856 Александрина посещает норвежские ледники, затем Италию, Турцию, Египет. </a:t>
            </a:r>
          </a:p>
          <a:p>
            <a:pPr algn="ctr">
              <a:buNone/>
            </a:pPr>
            <a:r>
              <a:rPr lang="ru-RU" dirty="0" smtClean="0"/>
              <a:t> В 1862 году  отправилась в страну Белого Нила. </a:t>
            </a:r>
          </a:p>
          <a:p>
            <a:pPr algn="ctr">
              <a:buNone/>
            </a:pPr>
            <a:r>
              <a:rPr lang="ru-RU" dirty="0" smtClean="0"/>
              <a:t>Потом поселилась в Каире, изучая культуру и традиции Африки. </a:t>
            </a:r>
          </a:p>
          <a:p>
            <a:pPr algn="ctr">
              <a:buNone/>
            </a:pPr>
            <a:r>
              <a:rPr lang="ru-RU" dirty="0" smtClean="0"/>
              <a:t>Позже она купила паровую яхту и, набрав команду, снова отправилась в странствия: Смирна, Константинополь, Мальта, Неаполь, Рим, Алжир, Тунис, Триполи</a:t>
            </a:r>
            <a:endParaRPr lang="ru-RU" dirty="0"/>
          </a:p>
        </p:txBody>
      </p:sp>
      <p:pic>
        <p:nvPicPr>
          <p:cNvPr id="7170" name="Picture 2" descr="C:\Documents and Settings\Администратор\Мои документы\Мои рисунки\clip_image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714488"/>
            <a:ext cx="4000527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Кристина </a:t>
            </a:r>
            <a:r>
              <a:rPr lang="ru-RU" b="1" dirty="0" err="1" smtClean="0"/>
              <a:t>Хойновская-Лискевич</a:t>
            </a:r>
            <a:r>
              <a:rPr lang="ru-RU" dirty="0" smtClean="0"/>
              <a:t> - польская яхтсменка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00594" cy="497207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Капитан дальнего плавания. </a:t>
            </a:r>
          </a:p>
          <a:p>
            <a:pPr algn="ctr">
              <a:buNone/>
            </a:pPr>
            <a:r>
              <a:rPr lang="ru-RU" dirty="0" smtClean="0"/>
              <a:t>Первая женщина </a:t>
            </a:r>
          </a:p>
          <a:p>
            <a:pPr algn="ctr">
              <a:buNone/>
            </a:pPr>
            <a:r>
              <a:rPr lang="ru-RU" dirty="0" smtClean="0"/>
              <a:t>в одиночку на яхте «Мазурка» осуществившая</a:t>
            </a:r>
          </a:p>
          <a:p>
            <a:pPr algn="ctr">
              <a:buNone/>
            </a:pPr>
            <a:r>
              <a:rPr lang="ru-RU" dirty="0" smtClean="0"/>
              <a:t>кругосветное путешествие. </a:t>
            </a:r>
          </a:p>
          <a:p>
            <a:pPr algn="ctr">
              <a:buNone/>
            </a:pPr>
            <a:r>
              <a:rPr lang="ru-RU" dirty="0" smtClean="0"/>
              <a:t>Кругосветка началась в 1976 году в </a:t>
            </a:r>
            <a:r>
              <a:rPr lang="ru-RU" dirty="0" err="1" smtClean="0"/>
              <a:t>Лас-Пальмасе</a:t>
            </a:r>
            <a:r>
              <a:rPr lang="ru-RU" dirty="0" smtClean="0"/>
              <a:t> и  завершилась в 1978. </a:t>
            </a:r>
          </a:p>
          <a:p>
            <a:pPr algn="ctr">
              <a:buNone/>
            </a:pPr>
            <a:r>
              <a:rPr lang="ru-RU" dirty="0" smtClean="0"/>
              <a:t>В ходе путешествия были посещены Канарские острова, Барбадос, Карибское море, Фиджи, Австралия, Южный берег Африки, </a:t>
            </a:r>
          </a:p>
          <a:p>
            <a:pPr algn="ctr">
              <a:buNone/>
            </a:pPr>
            <a:r>
              <a:rPr lang="ru-RU" dirty="0" smtClean="0"/>
              <a:t>пересечен Тихий, Индийский и Атлантический океаны. </a:t>
            </a:r>
          </a:p>
          <a:p>
            <a:pPr algn="ctr">
              <a:buNone/>
            </a:pPr>
            <a:r>
              <a:rPr lang="ru-RU" dirty="0" smtClean="0"/>
              <a:t>Имя этой путешественницы занесено в Книгу рекордов Гиннеса. Путешественница о своей кругосветной эпопее написала книгу «Первая вокруг света». </a:t>
            </a:r>
          </a:p>
          <a:p>
            <a:endParaRPr lang="ru-RU" dirty="0"/>
          </a:p>
        </p:txBody>
      </p:sp>
      <p:pic>
        <p:nvPicPr>
          <p:cNvPr id="5" name="Picture 2" descr="C:\Documents and Settings\Администратор\Мои документы\Мои рисунки\clip_image0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378621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Юнко </a:t>
            </a:r>
            <a:r>
              <a:rPr lang="ru-RU" b="1" dirty="0" err="1" smtClean="0"/>
              <a:t>Табей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Первая покорительница Эвереста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186238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16 мая 1975 года </a:t>
            </a:r>
          </a:p>
          <a:p>
            <a:pPr algn="ctr">
              <a:buNone/>
            </a:pPr>
            <a:r>
              <a:rPr lang="ru-RU" dirty="0" smtClean="0"/>
              <a:t>35 летняя японская альпинистка </a:t>
            </a:r>
          </a:p>
          <a:p>
            <a:pPr algn="ctr">
              <a:buNone/>
            </a:pPr>
            <a:r>
              <a:rPr lang="ru-RU" dirty="0" smtClean="0"/>
              <a:t> первой из женщин поднялась на высотный полюс земли –</a:t>
            </a:r>
          </a:p>
          <a:p>
            <a:pPr algn="ctr">
              <a:buNone/>
            </a:pPr>
            <a:r>
              <a:rPr lang="ru-RU" dirty="0" smtClean="0"/>
              <a:t> Эверест (8848 м)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5294"/>
            <a:ext cx="3714779" cy="4571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Марло</a:t>
            </a:r>
            <a:r>
              <a:rPr lang="ru-RU" b="1" dirty="0" smtClean="0"/>
              <a:t> Морган</a:t>
            </a:r>
            <a:br>
              <a:rPr lang="ru-RU" b="1" dirty="0" smtClean="0"/>
            </a:br>
            <a:r>
              <a:rPr lang="ru-RU" sz="3600" b="1" dirty="0" smtClean="0"/>
              <a:t>Р</a:t>
            </a:r>
            <a:r>
              <a:rPr lang="ru-RU" sz="3600" dirty="0" smtClean="0"/>
              <a:t>одилась в штате Айова, США, в  1937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Выйдя на пенсию поехала в Австралию в качестве специалиста по нетрадиционной медицине.</a:t>
            </a:r>
          </a:p>
          <a:p>
            <a:pPr algn="ctr">
              <a:buNone/>
            </a:pPr>
            <a:r>
              <a:rPr lang="ru-RU" dirty="0" smtClean="0"/>
              <a:t>Совершила четырехмесячное путешествие с племенем австралийских аборигенов, </a:t>
            </a:r>
          </a:p>
          <a:p>
            <a:pPr algn="ctr">
              <a:buNone/>
            </a:pPr>
            <a:r>
              <a:rPr lang="ru-RU" dirty="0" smtClean="0"/>
              <a:t>о культуре и мировоззрении которых впоследствии и была написана книга «Послание с того края Земли» (</a:t>
            </a:r>
            <a:r>
              <a:rPr lang="ru-RU" dirty="0" err="1" smtClean="0"/>
              <a:t>Mutant</a:t>
            </a:r>
            <a:r>
              <a:rPr lang="ru-RU" dirty="0" smtClean="0"/>
              <a:t> </a:t>
            </a:r>
            <a:r>
              <a:rPr lang="ru-RU" dirty="0" err="1" smtClean="0"/>
              <a:t>Message</a:t>
            </a:r>
            <a:r>
              <a:rPr lang="ru-RU" dirty="0" smtClean="0"/>
              <a:t> </a:t>
            </a:r>
            <a:r>
              <a:rPr lang="ru-RU" dirty="0" err="1" smtClean="0"/>
              <a:t>Down</a:t>
            </a:r>
            <a:r>
              <a:rPr lang="ru-RU" dirty="0" smtClean="0"/>
              <a:t> </a:t>
            </a:r>
            <a:r>
              <a:rPr lang="ru-RU" dirty="0" err="1" smtClean="0"/>
              <a:t>Under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pic>
        <p:nvPicPr>
          <p:cNvPr id="5" name="Содержимое 4" descr="Morgan-cover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37147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</Template>
  <TotalTime>66</TotalTime>
  <Words>800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pril</vt:lpstr>
      <vt:lpstr>Женщины – географы  </vt:lpstr>
      <vt:lpstr>Презентация PowerPoint</vt:lpstr>
      <vt:lpstr> МАРИЯ СИБИЛЛА МЕРИАН  (1647—1717) </vt:lpstr>
      <vt:lpstr> Мэри Уортли Монтегю  (1689 - 1762).  </vt:lpstr>
      <vt:lpstr> МЭРИ КИНГСЛИ Родилась в Англии в 1862 году  </vt:lpstr>
      <vt:lpstr> Александрина Петронелла Франсиска Тинне (1835-1869).  </vt:lpstr>
      <vt:lpstr>Кристина Хойновская-Лискевич - польская яхтсменка</vt:lpstr>
      <vt:lpstr> Юнко Табей  Первая покорительница Эвереста </vt:lpstr>
      <vt:lpstr> Марло Морган Родилась в штате Айова, США, в  1937 </vt:lpstr>
      <vt:lpstr>Лив Арнесен и Энн Бэнкроф </vt:lpstr>
      <vt:lpstr>Рози Суэйл-Поуп </vt:lpstr>
      <vt:lpstr>Татьяна Федоровна Прончищева (1713-1736) </vt:lpstr>
      <vt:lpstr>Елена Петровна Блаватская  (1831 - 1891) </vt:lpstr>
      <vt:lpstr> Александра Викторовна Потанина (1843 - 1893)  </vt:lpstr>
      <vt:lpstr> Юлия Головнина   Надежда Бартенева </vt:lpstr>
      <vt:lpstr> Людмила Васильевна Шапошникова </vt:lpstr>
      <vt:lpstr>Александра Толстая  (1974)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 - путешественницы  и  исследовательницы разных эпох. </dc:title>
  <dc:creator>Кристина Михайловна</dc:creator>
  <cp:lastModifiedBy>Ninok)</cp:lastModifiedBy>
  <cp:revision>5</cp:revision>
  <dcterms:created xsi:type="dcterms:W3CDTF">2013-06-19T04:46:18Z</dcterms:created>
  <dcterms:modified xsi:type="dcterms:W3CDTF">2014-04-25T08:26:00Z</dcterms:modified>
</cp:coreProperties>
</file>