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3" r:id="rId7"/>
    <p:sldId id="264" r:id="rId8"/>
    <p:sldId id="276" r:id="rId9"/>
    <p:sldId id="265" r:id="rId10"/>
    <p:sldId id="269" r:id="rId11"/>
    <p:sldId id="270" r:id="rId12"/>
    <p:sldId id="275" r:id="rId13"/>
    <p:sldId id="271" r:id="rId14"/>
    <p:sldId id="273" r:id="rId15"/>
    <p:sldId id="272" r:id="rId16"/>
    <p:sldId id="274" r:id="rId17"/>
    <p:sldId id="281" r:id="rId18"/>
    <p:sldId id="282" r:id="rId19"/>
    <p:sldId id="280" r:id="rId20"/>
    <p:sldId id="278" r:id="rId21"/>
    <p:sldId id="279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6600"/>
                </a:solidFill>
              </a:rPr>
              <a:t>Направления занятий нашего класса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Направления занятий нашего класса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Спортивная</c:v>
                </c:pt>
                <c:pt idx="1">
                  <c:v>Интелектуальная </c:v>
                </c:pt>
                <c:pt idx="2">
                  <c:v>Творческая</c:v>
                </c:pt>
                <c:pt idx="3">
                  <c:v>Волонтёрская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детей в классе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Болели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dLbls/>
        <c:axId val="105178624"/>
        <c:axId val="105180160"/>
      </c:barChart>
      <c:catAx>
        <c:axId val="105178624"/>
        <c:scaling>
          <c:orientation val="minMax"/>
        </c:scaling>
        <c:axPos val="b"/>
        <c:tickLblPos val="nextTo"/>
        <c:crossAx val="105180160"/>
        <c:crosses val="autoZero"/>
        <c:auto val="1"/>
        <c:lblAlgn val="ctr"/>
        <c:lblOffset val="100"/>
      </c:catAx>
      <c:valAx>
        <c:axId val="105180160"/>
        <c:scaling>
          <c:orientation val="minMax"/>
        </c:scaling>
        <c:axPos val="l"/>
        <c:majorGridlines/>
        <c:numFmt formatCode="General" sourceLinked="1"/>
        <c:tickLblPos val="nextTo"/>
        <c:crossAx val="10517862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-fotki.yandex.ru/get/9805/37366204.57d/0_124e8d_d34c38c4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4592954"/>
            <a:ext cx="2376264" cy="19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wmae.pl/news/big/1345702090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133226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b="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2996952"/>
            <a:ext cx="914400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img-fotki.yandex.ru/get/9805/37366204.57d/0_124e8d_d34c38c4_L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2798" y="264840"/>
            <a:ext cx="2376264" cy="19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669095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hyperlink" Target="https://vk.com/feed?section=search&amp;q=" TargetMode="External"/><Relationship Id="rId7" Type="http://schemas.openxmlformats.org/officeDocument/2006/relationships/image" Target="../media/image57.jpeg"/><Relationship Id="rId2" Type="http://schemas.openxmlformats.org/officeDocument/2006/relationships/hyperlink" Target="https://vk.com/kezurovay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Relationship Id="rId9" Type="http://schemas.openxmlformats.org/officeDocument/2006/relationships/image" Target="../media/image10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347864" y="5733256"/>
            <a:ext cx="2880321" cy="6680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9 «Б» класс</a:t>
            </a:r>
            <a:endParaRPr lang="ru-RU" sz="2800" i="1" dirty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755576" y="3855493"/>
            <a:ext cx="7704856" cy="175432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Будьте здоровы –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             всегда здоровы!»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5122" name="Picture 2" descr="C:\Users\Надежда\Desktop\RPiPwqJVe9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412776"/>
            <a:ext cx="4608512" cy="25922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404665"/>
            <a:ext cx="4258816" cy="3168352"/>
          </a:xfrm>
        </p:spPr>
        <p:txBody>
          <a:bodyPr/>
          <a:lstStyle/>
          <a:p>
            <a:pPr marL="0" indent="0" fontAlgn="t">
              <a:spcBef>
                <a:spcPts val="0"/>
              </a:spcBef>
              <a:buNone/>
            </a:pPr>
            <a:r>
              <a:rPr lang="ru-RU" sz="1400" dirty="0" smtClean="0">
                <a:hlinkClick r:id="rId2"/>
              </a:rPr>
              <a:t>Юлия </a:t>
            </a:r>
            <a:r>
              <a:rPr lang="ru-RU" sz="1400" dirty="0" err="1" smtClean="0">
                <a:hlinkClick r:id="rId2"/>
              </a:rPr>
              <a:t>Кезурова</a:t>
            </a:r>
            <a:r>
              <a:rPr lang="ru-RU" sz="1400" dirty="0" smtClean="0"/>
              <a:t> </a:t>
            </a:r>
            <a:r>
              <a:rPr lang="ru-RU" sz="1400" dirty="0" smtClean="0">
                <a:hlinkClick r:id="rId3"/>
              </a:rPr>
              <a:t>#мамочка</a:t>
            </a:r>
            <a:r>
              <a:rPr lang="ru-RU" sz="1400" dirty="0" smtClean="0"/>
              <a:t> </a:t>
            </a:r>
            <a:r>
              <a:rPr lang="ru-RU" sz="1400" dirty="0" smtClean="0">
                <a:hlinkClick r:id="rId3"/>
              </a:rPr>
              <a:t>#</a:t>
            </a:r>
            <a:r>
              <a:rPr lang="ru-RU" sz="1400" dirty="0" err="1" smtClean="0">
                <a:hlinkClick r:id="rId3"/>
              </a:rPr>
              <a:t>моядуша</a:t>
            </a:r>
            <a:r>
              <a:rPr lang="ru-RU" sz="1400" dirty="0" smtClean="0"/>
              <a:t> </a:t>
            </a:r>
            <a:r>
              <a:rPr lang="ru-RU" sz="1400" dirty="0" smtClean="0">
                <a:hlinkClick r:id="rId3"/>
              </a:rPr>
              <a:t>#акция</a:t>
            </a:r>
            <a:endParaRPr lang="ru-RU" sz="1400" dirty="0" smtClean="0"/>
          </a:p>
          <a:p>
            <a:pPr marL="0" indent="0" fontAlgn="t">
              <a:spcBef>
                <a:spcPts val="0"/>
              </a:spcBef>
              <a:buNone/>
            </a:pPr>
            <a:r>
              <a:rPr lang="ru-RU" sz="1400" dirty="0" smtClean="0"/>
              <a:t> </a:t>
            </a:r>
            <a:r>
              <a:rPr lang="ru-RU" sz="1400" dirty="0" smtClean="0">
                <a:hlinkClick r:id="rId3"/>
              </a:rPr>
              <a:t>#</a:t>
            </a:r>
            <a:r>
              <a:rPr lang="ru-RU" sz="1400" dirty="0" err="1" smtClean="0">
                <a:hlinkClick r:id="rId3"/>
              </a:rPr>
              <a:t>отдаюзаботудетям#фотосмамой</a:t>
            </a:r>
            <a:r>
              <a:rPr lang="ru-RU" dirty="0" smtClean="0"/>
              <a:t> </a:t>
            </a:r>
          </a:p>
          <a:p>
            <a:pPr marL="0" indent="0" fontAlgn="t">
              <a:spcBef>
                <a:spcPts val="0"/>
              </a:spcBef>
              <a:buNone/>
            </a:pPr>
            <a:r>
              <a:rPr lang="ru-RU" sz="1600" dirty="0" smtClean="0"/>
              <a:t>моя родная, спасибо, за достойное воспитание. и спасибо, что ты всегда рядом</a:t>
            </a:r>
            <a:endParaRPr lang="ru-RU" sz="1800" dirty="0"/>
          </a:p>
        </p:txBody>
      </p:sp>
      <p:pic>
        <p:nvPicPr>
          <p:cNvPr id="1026" name="Picture 2" descr="C:\Users\Надежда\Desktop\eYuy98hWws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700808"/>
            <a:ext cx="2406419" cy="1804814"/>
          </a:xfrm>
          <a:prstGeom prst="rect">
            <a:avLst/>
          </a:prstGeom>
          <a:noFill/>
        </p:spPr>
      </p:pic>
      <p:pic>
        <p:nvPicPr>
          <p:cNvPr id="5" name="Picture 6" descr="C:\Users\Надежда\Desktop\xouAhhIbRq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1340768"/>
            <a:ext cx="1777270" cy="2369693"/>
          </a:xfrm>
          <a:prstGeom prst="rect">
            <a:avLst/>
          </a:prstGeom>
          <a:noFill/>
        </p:spPr>
      </p:pic>
      <p:pic>
        <p:nvPicPr>
          <p:cNvPr id="1027" name="Picture 3" descr="C:\Users\Надежда\Desktop\WJerC2a1niw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00" y="1916832"/>
            <a:ext cx="2120912" cy="1584176"/>
          </a:xfrm>
          <a:prstGeom prst="rect">
            <a:avLst/>
          </a:prstGeom>
          <a:noFill/>
        </p:spPr>
      </p:pic>
      <p:sp>
        <p:nvSpPr>
          <p:cNvPr id="7" name="Текст 4"/>
          <p:cNvSpPr txBox="1">
            <a:spLocks/>
          </p:cNvSpPr>
          <p:nvPr/>
        </p:nvSpPr>
        <p:spPr>
          <a:xfrm>
            <a:off x="5364088" y="620688"/>
            <a:ext cx="2602632" cy="47406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«Чистый дом»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Надежда\Desktop\5zlhGZy29z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4221088"/>
            <a:ext cx="2926039" cy="2160240"/>
          </a:xfrm>
          <a:prstGeom prst="rect">
            <a:avLst/>
          </a:prstGeom>
          <a:noFill/>
        </p:spPr>
      </p:pic>
      <p:sp>
        <p:nvSpPr>
          <p:cNvPr id="9" name="Текст 4"/>
          <p:cNvSpPr txBox="1">
            <a:spLocks/>
          </p:cNvSpPr>
          <p:nvPr/>
        </p:nvSpPr>
        <p:spPr>
          <a:xfrm>
            <a:off x="611560" y="3645024"/>
            <a:ext cx="3384376" cy="47406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«Лидер и его команда»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Администратор\Desktop\IMG_20170412_14365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1" y="4119091"/>
            <a:ext cx="1688561" cy="225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4"/>
          <p:cNvSpPr txBox="1">
            <a:spLocks/>
          </p:cNvSpPr>
          <p:nvPr/>
        </p:nvSpPr>
        <p:spPr>
          <a:xfrm>
            <a:off x="6372160" y="3984054"/>
            <a:ext cx="2120952" cy="957114"/>
          </a:xfrm>
          <a:prstGeom prst="rect">
            <a:avLst/>
          </a:prstGeom>
        </p:spPr>
        <p:txBody>
          <a:bodyPr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Всемирный день СЧАСТЬЯ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ежда\Desktop\PceVz3qQ3D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212976"/>
            <a:ext cx="2420926" cy="1361771"/>
          </a:xfrm>
          <a:prstGeom prst="rect">
            <a:avLst/>
          </a:prstGeom>
          <a:noFill/>
        </p:spPr>
      </p:pic>
      <p:pic>
        <p:nvPicPr>
          <p:cNvPr id="3075" name="Picture 3" descr="C:\Users\Надежда\Desktop\RLVF1Jmj25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196752"/>
            <a:ext cx="2060886" cy="1373387"/>
          </a:xfrm>
          <a:prstGeom prst="rect">
            <a:avLst/>
          </a:prstGeom>
          <a:noFill/>
        </p:spPr>
      </p:pic>
      <p:pic>
        <p:nvPicPr>
          <p:cNvPr id="3076" name="Picture 4" descr="C:\Users\Надежда\Desktop\rZ6MNeRHZG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268760"/>
            <a:ext cx="1514534" cy="1008112"/>
          </a:xfrm>
          <a:prstGeom prst="rect">
            <a:avLst/>
          </a:prstGeom>
          <a:noFill/>
        </p:spPr>
      </p:pic>
      <p:pic>
        <p:nvPicPr>
          <p:cNvPr id="3079" name="Picture 7" descr="C:\Users\Надежда\Desktop\ob-TIkXOzz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437112"/>
            <a:ext cx="2587234" cy="1728192"/>
          </a:xfrm>
          <a:prstGeom prst="rect">
            <a:avLst/>
          </a:prstGeom>
          <a:noFill/>
        </p:spPr>
      </p:pic>
      <p:sp>
        <p:nvSpPr>
          <p:cNvPr id="11" name="Текст 4"/>
          <p:cNvSpPr txBox="1">
            <a:spLocks/>
          </p:cNvSpPr>
          <p:nvPr/>
        </p:nvSpPr>
        <p:spPr>
          <a:xfrm>
            <a:off x="3419872" y="3645024"/>
            <a:ext cx="2232248" cy="474067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«Я люблю жизнь»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Текст 4"/>
          <p:cNvSpPr txBox="1">
            <a:spLocks/>
          </p:cNvSpPr>
          <p:nvPr/>
        </p:nvSpPr>
        <p:spPr>
          <a:xfrm>
            <a:off x="539552" y="476672"/>
            <a:ext cx="2602632" cy="47406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«Добрые дела»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5" descr="C:\Users\Надежда\Desktop\uOvtZYSFud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11760" y="1052736"/>
            <a:ext cx="2130425" cy="1421393"/>
          </a:xfrm>
          <a:prstGeom prst="rect">
            <a:avLst/>
          </a:prstGeom>
          <a:noFill/>
        </p:spPr>
      </p:pic>
      <p:sp>
        <p:nvSpPr>
          <p:cNvPr id="14" name="Текст 4"/>
          <p:cNvSpPr txBox="1">
            <a:spLocks/>
          </p:cNvSpPr>
          <p:nvPr/>
        </p:nvSpPr>
        <p:spPr>
          <a:xfrm>
            <a:off x="899592" y="2636912"/>
            <a:ext cx="2602632" cy="474067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«Добрые руки»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" name="Picture 8" descr="C:\Users\Надежда\Desktop\KndGddkHLL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3501008"/>
            <a:ext cx="2448272" cy="1633456"/>
          </a:xfrm>
          <a:prstGeom prst="rect">
            <a:avLst/>
          </a:prstGeom>
          <a:noFill/>
        </p:spPr>
      </p:pic>
      <p:sp>
        <p:nvSpPr>
          <p:cNvPr id="16" name="Текст 4"/>
          <p:cNvSpPr txBox="1">
            <a:spLocks/>
          </p:cNvSpPr>
          <p:nvPr/>
        </p:nvSpPr>
        <p:spPr>
          <a:xfrm>
            <a:off x="5076056" y="476672"/>
            <a:ext cx="3024336" cy="474067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«День трезвости»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Текст 4"/>
          <p:cNvSpPr txBox="1">
            <a:spLocks/>
          </p:cNvSpPr>
          <p:nvPr/>
        </p:nvSpPr>
        <p:spPr>
          <a:xfrm>
            <a:off x="5652120" y="2852936"/>
            <a:ext cx="3024336" cy="474067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«Поздравь учителя»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128792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6600"/>
                </a:solidFill>
              </a:rPr>
              <a:t>Помогаем в организации и проведении общешкольных мероприятий</a:t>
            </a:r>
            <a:endParaRPr lang="ru-RU" sz="3200" dirty="0">
              <a:solidFill>
                <a:srgbClr val="0066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220072" y="1628800"/>
            <a:ext cx="2015207" cy="33005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Новый год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8" name="Picture 2" descr="C:\Users\Надежда\Desktop\h84iqLJw10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132856"/>
            <a:ext cx="2560284" cy="1440160"/>
          </a:xfrm>
          <a:prstGeom prst="rect">
            <a:avLst/>
          </a:prstGeom>
          <a:noFill/>
        </p:spPr>
      </p:pic>
      <p:sp>
        <p:nvSpPr>
          <p:cNvPr id="10" name="Текст 6"/>
          <p:cNvSpPr>
            <a:spLocks noGrp="1"/>
          </p:cNvSpPr>
          <p:nvPr>
            <p:ph type="body" sz="quarter" idx="3"/>
          </p:nvPr>
        </p:nvSpPr>
        <p:spPr>
          <a:xfrm>
            <a:off x="683568" y="1556792"/>
            <a:ext cx="2951311" cy="47406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Свободные пятницы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3861048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Спортивные мероприятия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9" name="Picture 3" descr="C:\Users\Надежда\Desktop\1d5yxQerBj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132856"/>
            <a:ext cx="1830784" cy="1373088"/>
          </a:xfrm>
          <a:prstGeom prst="rect">
            <a:avLst/>
          </a:prstGeom>
          <a:noFill/>
        </p:spPr>
      </p:pic>
      <p:pic>
        <p:nvPicPr>
          <p:cNvPr id="9220" name="Picture 4" descr="C:\Users\Надежда\Desktop\i4DikUAz3M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988840"/>
            <a:ext cx="2016224" cy="1512168"/>
          </a:xfrm>
          <a:prstGeom prst="rect">
            <a:avLst/>
          </a:prstGeom>
          <a:noFill/>
        </p:spPr>
      </p:pic>
      <p:pic>
        <p:nvPicPr>
          <p:cNvPr id="9221" name="Picture 5" descr="C:\Users\Надежда\Desktop\ztax1REfUJ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4293096"/>
            <a:ext cx="2208245" cy="1656184"/>
          </a:xfrm>
          <a:prstGeom prst="rect">
            <a:avLst/>
          </a:prstGeom>
          <a:noFill/>
        </p:spPr>
      </p:pic>
      <p:pic>
        <p:nvPicPr>
          <p:cNvPr id="9222" name="Picture 6" descr="C:\Users\Надежда\Desktop\9lPsBOyK4b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4365104"/>
            <a:ext cx="2208245" cy="1656184"/>
          </a:xfrm>
          <a:prstGeom prst="rect">
            <a:avLst/>
          </a:prstGeom>
          <a:noFill/>
        </p:spPr>
      </p:pic>
      <p:pic>
        <p:nvPicPr>
          <p:cNvPr id="9223" name="Picture 7" descr="C:\Users\Надежда\Desktop\obfxf6aKLJM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3645024"/>
            <a:ext cx="1692188" cy="225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6600"/>
                </a:solidFill>
              </a:rPr>
              <a:t>В нашем классе есть традиции и мы их соблюдаем с 5 класса!</a:t>
            </a:r>
            <a:endParaRPr lang="ru-RU" sz="4000" dirty="0">
              <a:solidFill>
                <a:srgbClr val="0066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987824" y="2924944"/>
            <a:ext cx="2746648" cy="330051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Походы классом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13" descr="http://cs406721.vk.me/v406721712/660f/ZST6sme5Ao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772816"/>
            <a:ext cx="1905467" cy="1512168"/>
          </a:xfrm>
          <a:prstGeom prst="rect">
            <a:avLst/>
          </a:prstGeom>
          <a:noFill/>
        </p:spPr>
      </p:pic>
      <p:pic>
        <p:nvPicPr>
          <p:cNvPr id="10" name="Picture 5" descr="C:\Users\Надежда\Desktop\презентация\9d3M5b1HUv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356992"/>
            <a:ext cx="2016224" cy="1512168"/>
          </a:xfrm>
          <a:prstGeom prst="rect">
            <a:avLst/>
          </a:prstGeom>
          <a:noFill/>
        </p:spPr>
      </p:pic>
      <p:pic>
        <p:nvPicPr>
          <p:cNvPr id="6146" name="Picture 2" descr="C:\Users\Надежда\Desktop\Cf_-9K1gnt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700808"/>
            <a:ext cx="2383587" cy="1340768"/>
          </a:xfrm>
          <a:prstGeom prst="rect">
            <a:avLst/>
          </a:prstGeom>
          <a:noFill/>
        </p:spPr>
      </p:pic>
      <p:pic>
        <p:nvPicPr>
          <p:cNvPr id="6147" name="Picture 3" descr="C:\Users\Надежда\Desktop\zGJA5XpqfKQ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1556792"/>
            <a:ext cx="2255573" cy="1268760"/>
          </a:xfrm>
          <a:prstGeom prst="rect">
            <a:avLst/>
          </a:prstGeom>
          <a:noFill/>
        </p:spPr>
      </p:pic>
      <p:pic>
        <p:nvPicPr>
          <p:cNvPr id="6148" name="Picture 4" descr="C:\Users\Надежда\Desktop\b5EN9vl2e-U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4725144"/>
            <a:ext cx="2255573" cy="1691680"/>
          </a:xfrm>
          <a:prstGeom prst="rect">
            <a:avLst/>
          </a:prstGeom>
          <a:noFill/>
        </p:spPr>
      </p:pic>
      <p:pic>
        <p:nvPicPr>
          <p:cNvPr id="6150" name="Picture 6" descr="C:\Users\Надежда\Desktop\p5KNQnxor0M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3501008"/>
            <a:ext cx="2016224" cy="1209734"/>
          </a:xfrm>
          <a:prstGeom prst="rect">
            <a:avLst/>
          </a:prstGeom>
          <a:noFill/>
        </p:spPr>
      </p:pic>
      <p:pic>
        <p:nvPicPr>
          <p:cNvPr id="6151" name="Picture 7" descr="C:\Users\Надежда\Desktop\MWU3DtBux6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43608" y="5013176"/>
            <a:ext cx="2255573" cy="1268760"/>
          </a:xfrm>
          <a:prstGeom prst="rect">
            <a:avLst/>
          </a:prstGeom>
          <a:noFill/>
        </p:spPr>
      </p:pic>
      <p:pic>
        <p:nvPicPr>
          <p:cNvPr id="6152" name="Picture 8" descr="C:\Users\Надежда\Desktop\-VmMTkZ_PJ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80112" y="3212976"/>
            <a:ext cx="237626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Изготовление снежных фигур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7170" name="Picture 2" descr="C:\Users\Надежда\Desktop\5VIrIJCrxB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81647"/>
            <a:ext cx="2736304" cy="2052228"/>
          </a:xfrm>
          <a:prstGeom prst="rect">
            <a:avLst/>
          </a:prstGeom>
          <a:noFill/>
        </p:spPr>
      </p:pic>
      <p:pic>
        <p:nvPicPr>
          <p:cNvPr id="7171" name="Picture 3" descr="C:\Users\Надежда\Desktop\vz564aZsAk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340768"/>
            <a:ext cx="3791744" cy="2132856"/>
          </a:xfrm>
          <a:prstGeom prst="rect">
            <a:avLst/>
          </a:prstGeom>
          <a:noFill/>
        </p:spPr>
      </p:pic>
      <p:pic>
        <p:nvPicPr>
          <p:cNvPr id="7172" name="Picture 4" descr="C:\Users\Надежда\Desktop\1nXNSYmugZ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4005064"/>
            <a:ext cx="3200356" cy="1800200"/>
          </a:xfrm>
          <a:prstGeom prst="rect">
            <a:avLst/>
          </a:prstGeom>
          <a:noFill/>
        </p:spPr>
      </p:pic>
      <p:pic>
        <p:nvPicPr>
          <p:cNvPr id="7173" name="Picture 5" descr="C:\Users\Надежда\Desktop\CeB01sVM0N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3933056"/>
            <a:ext cx="2205578" cy="1949284"/>
          </a:xfrm>
          <a:prstGeom prst="rect">
            <a:avLst/>
          </a:prstGeom>
          <a:noFill/>
        </p:spPr>
      </p:pic>
      <p:pic>
        <p:nvPicPr>
          <p:cNvPr id="7174" name="Picture 6" descr="C:\Users\Надежда\Desktop\9Um6eR5MV9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3645024"/>
            <a:ext cx="1291343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</a:rPr>
              <a:t>Поздравление наших </a:t>
            </a:r>
            <a:br>
              <a:rPr lang="ru-RU" sz="3600" dirty="0" smtClean="0">
                <a:solidFill>
                  <a:srgbClr val="006600"/>
                </a:solidFill>
              </a:rPr>
            </a:br>
            <a:r>
              <a:rPr lang="ru-RU" sz="3600" dirty="0" smtClean="0">
                <a:solidFill>
                  <a:srgbClr val="006600"/>
                </a:solidFill>
              </a:rPr>
              <a:t>мальчиков и девочек</a:t>
            </a:r>
            <a:endParaRPr lang="ru-RU" sz="3600" dirty="0">
              <a:solidFill>
                <a:srgbClr val="006600"/>
              </a:solidFill>
            </a:endParaRPr>
          </a:p>
        </p:txBody>
      </p:sp>
      <p:pic>
        <p:nvPicPr>
          <p:cNvPr id="7" name="Picture 8" descr="C:\Users\Надежда\Desktop\презентация\iWfFOvKwOX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59" y="1628800"/>
            <a:ext cx="2946467" cy="1656184"/>
          </a:xfrm>
          <a:prstGeom prst="rect">
            <a:avLst/>
          </a:prstGeom>
          <a:noFill/>
        </p:spPr>
      </p:pic>
      <p:pic>
        <p:nvPicPr>
          <p:cNvPr id="10" name="Picture 6" descr="C:\Users\Надежда\Desktop\презентация\9yyXfzLE6A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700808"/>
            <a:ext cx="3049582" cy="1288024"/>
          </a:xfrm>
          <a:prstGeom prst="rect">
            <a:avLst/>
          </a:prstGeom>
          <a:noFill/>
        </p:spPr>
      </p:pic>
      <p:pic>
        <p:nvPicPr>
          <p:cNvPr id="11" name="Picture 14" descr="C:\Users\Надежда\Desktop\презентация\xW795rhdeI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4797152"/>
            <a:ext cx="2558402" cy="1440160"/>
          </a:xfrm>
          <a:prstGeom prst="rect">
            <a:avLst/>
          </a:prstGeom>
          <a:noFill/>
        </p:spPr>
      </p:pic>
      <p:pic>
        <p:nvPicPr>
          <p:cNvPr id="12" name="Picture 12" descr="C:\Users\Надежда\Desktop\презентация\ZQI_MqA7XY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2996952"/>
            <a:ext cx="2468880" cy="1389888"/>
          </a:xfrm>
          <a:prstGeom prst="rect">
            <a:avLst/>
          </a:prstGeom>
          <a:noFill/>
        </p:spPr>
      </p:pic>
      <p:pic>
        <p:nvPicPr>
          <p:cNvPr id="8194" name="Picture 2" descr="C:\Users\Надежда\Desktop\rirDbPrWzR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3573016"/>
            <a:ext cx="371792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«День матери»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7" name="Picture 9" descr="C:\Users\Надежда\Desktop\презентация\jKimf1i3RD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3861048"/>
            <a:ext cx="2016224" cy="1597469"/>
          </a:xfrm>
          <a:prstGeom prst="rect">
            <a:avLst/>
          </a:prstGeom>
          <a:noFill/>
        </p:spPr>
      </p:pic>
      <p:pic>
        <p:nvPicPr>
          <p:cNvPr id="8" name="Picture 13" descr="C:\Users\Надежда\Desktop\презентация\e2WAY2Iuaw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819" y="1700808"/>
            <a:ext cx="1800200" cy="1910982"/>
          </a:xfrm>
          <a:prstGeom prst="rect">
            <a:avLst/>
          </a:prstGeom>
          <a:noFill/>
        </p:spPr>
      </p:pic>
      <p:pic>
        <p:nvPicPr>
          <p:cNvPr id="9" name="Picture 5" descr="C:\Users\Надежда\Desktop\презентация\6iXRBxUJau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819" y="4106185"/>
            <a:ext cx="1800200" cy="1592485"/>
          </a:xfrm>
          <a:prstGeom prst="rect">
            <a:avLst/>
          </a:prstGeom>
          <a:noFill/>
        </p:spPr>
      </p:pic>
      <p:pic>
        <p:nvPicPr>
          <p:cNvPr id="1026" name="Picture 2" descr="C:\Users\Администратор\Desktop\мои документы\классное руководство\Классные часы в 8 кл\день матери\IMG_08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2143787" cy="160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мои документы\классное руководство\Классные часы в 8 кл\день матери\IMG_088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29136"/>
            <a:ext cx="1951765" cy="14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мои документы\классное руководство\Классные часы в 8 кл\день матери\IMG_087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7922" y="4729344"/>
            <a:ext cx="1832430" cy="137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мои документы\классное руководство\Классные часы в 8 кл\день матери\IMG_093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1889" y="1200952"/>
            <a:ext cx="2330208" cy="174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Темы классных часов</a:t>
            </a:r>
            <a:endParaRPr lang="ru-RU" dirty="0">
              <a:solidFill>
                <a:srgbClr val="0066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037960647"/>
              </p:ext>
            </p:extLst>
          </p:nvPr>
        </p:nvGraphicFramePr>
        <p:xfrm>
          <a:off x="467544" y="1268760"/>
          <a:ext cx="3672408" cy="50268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74524"/>
                <a:gridCol w="2997884"/>
              </a:tblGrid>
              <a:tr h="3580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п\п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806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четверть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Линейка «День знаний»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Выборы актива класса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«Безопасность в школе и на улице»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Кл. час «Трагедия Беслана»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Участие акции «День трезвости»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Кл. час «Алкоголь в подростковой среде»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Туриада</a:t>
                      </a:r>
                      <a:r>
                        <a:rPr lang="ru-RU" sz="1200" dirty="0">
                          <a:effectLst/>
                        </a:rPr>
                        <a:t> -2016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Поход на природу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27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День пожилого человека (поздравление ветерана)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r>
                        <a:rPr lang="ru-RU" sz="1050">
                          <a:effectLst/>
                        </a:rPr>
                        <a:t>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День самоуправления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Акция «Поздравь учителя»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Кл. час «Как не выпасть из жизни»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День здоровья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2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Всероссийский урок чтения «Мы дети твои Россия»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17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Конкурс «Ученик года- 2016», отборочный этап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Знакомство </a:t>
                      </a:r>
                      <a:r>
                        <a:rPr lang="ru-RU" sz="1200" dirty="0" err="1">
                          <a:effectLst/>
                        </a:rPr>
                        <a:t>СУЗами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с.Омутинка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Экскурсия В районный ОВД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Свободный классный час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«Осенний Бал»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Итоги четверти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87173482"/>
              </p:ext>
            </p:extLst>
          </p:nvPr>
        </p:nvGraphicFramePr>
        <p:xfrm>
          <a:off x="4355976" y="1340768"/>
          <a:ext cx="3960440" cy="501924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94063"/>
                <a:gridCol w="3466377"/>
              </a:tblGrid>
              <a:tr h="3519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п\п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581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четверть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День народного единства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Всемирный день борьбы со СПИДом «Здоровый Я - здоровая Россия»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Классный час «Я горжусь своей страной»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Международный день толерантности. Акция «Будем жить друг друга уважая»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День Матери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Участие в акции </a:t>
                      </a:r>
                      <a:r>
                        <a:rPr lang="ru-RU" sz="1400" u="none" strike="noStrike" dirty="0">
                          <a:effectLst/>
                        </a:rPr>
                        <a:t>«Время развеять дым»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Конкурс «Ученик года- 2016», школьный этап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День Героев Отечества.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28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Классный час «Конституция и наши права»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«Волонтёрский форум 2016»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Экскурсия в РЭС (знакомство с профессией электромонтёр, и </a:t>
                      </a:r>
                      <a:r>
                        <a:rPr lang="ru-RU" sz="1400" dirty="0" err="1">
                          <a:effectLst/>
                        </a:rPr>
                        <a:t>тд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Экскурсия в библиотеку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«Новый год к нам мчится» новогодний </a:t>
                      </a:r>
                      <a:r>
                        <a:rPr lang="ru-RU" sz="1400" dirty="0" err="1">
                          <a:effectLst/>
                        </a:rPr>
                        <a:t>ма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рафон</a:t>
                      </a:r>
                      <a:r>
                        <a:rPr lang="ru-RU" sz="1400" dirty="0">
                          <a:effectLst/>
                        </a:rPr>
                        <a:t> творческих дел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Новогодний бал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2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Итоги четверти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559262438"/>
              </p:ext>
            </p:extLst>
          </p:nvPr>
        </p:nvGraphicFramePr>
        <p:xfrm>
          <a:off x="4716016" y="548680"/>
          <a:ext cx="3672408" cy="474022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49683"/>
                <a:gridCol w="3222725"/>
              </a:tblGrid>
              <a:tr h="286338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п\п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Название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439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четверть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Первоапрельские розыгрыши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64.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Классный час «Как это было»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65.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Классный час: «У войны не женское лицо»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66.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Областная зарядка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67.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Единый урок профилактики лесных пожаров.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68.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Акция «Весенняя неделя добра»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69.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Классный час «Психологический комфорт в семье»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70.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Конкурс «Самый здоровый класс»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71.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Знакомство </a:t>
                      </a:r>
                      <a:r>
                        <a:rPr lang="ru-RU" sz="1200" u="none" strike="noStrike" dirty="0" err="1">
                          <a:effectLst/>
                        </a:rPr>
                        <a:t>СУЗами</a:t>
                      </a:r>
                      <a:r>
                        <a:rPr lang="ru-RU" sz="1200" u="none" strike="noStrike" dirty="0">
                          <a:effectLst/>
                        </a:rPr>
                        <a:t> г. Ишима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72.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Районный конкурс «Волонтер года-2017»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73.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Оформление классных уголков ко Дню Победы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74.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Операция «Чистый дом - чистый мир»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75.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Акция «Меняю сигарету на конфету»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76.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Областная патрио­тическая акция «Вахта памяти»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77.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Участие в праздничном митинге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78.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Единый классный час «Как их мало осталось»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79.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Экскурсии в музей.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80.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Свободный классный час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81.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Последний звонок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82.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effectLst/>
                        </a:rPr>
                        <a:t>Итоги года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55651872"/>
              </p:ext>
            </p:extLst>
          </p:nvPr>
        </p:nvGraphicFramePr>
        <p:xfrm>
          <a:off x="467544" y="548680"/>
          <a:ext cx="3888432" cy="572460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01542"/>
                <a:gridCol w="3486890"/>
              </a:tblGrid>
              <a:tr h="275441"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п\п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Название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776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3 четверть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36.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1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Спортивные соревнования по лыжным гонкам «Всей семьей встаем на лыжи!»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4936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37.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Поход в зону отдыха "Сосновый бор"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38.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1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Беседа с приглашением инспектора по делам </a:t>
                      </a:r>
                      <a:r>
                        <a:rPr lang="ru-RU" sz="1050" dirty="0" err="1">
                          <a:effectLst/>
                        </a:rPr>
                        <a:t>несоверннолетних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4936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39.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1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Участие в акции «День объятий»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4936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40.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35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Классный час «Электронная сигарета: за и против»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4936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41.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1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Свободный классный час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42.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91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Конкурс творческих работ «Мои аргументы против вредных привычек»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7720"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43.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75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«Интернет ресурсы при подготовке к ОГЭ»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44.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Отборочный тур к районному конкурсу юных чтецов прозы «Живая классика»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45.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Конкурс «Лидер и его команда»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46.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Отечеству Верны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47.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Участие в декаде военно-патриотиче­ского воспитания, посвящённая «Дню защитников Отечества»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48.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Вечер «Рыцарский турнир»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49.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Классный час «Шаги к уверенности»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50.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Вечер патриоти­ческой песни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51.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Мисс очарования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52.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Информационный час «Безопасная весна»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87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53.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Классный час «Воспитание культуры толерантности, профилактики экстремизма в молодежной среде»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54.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Свободный классный час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55.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Школьный конкурс «Читатель года-2017»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Классный час « Как психологически подготовиться в ОГЭ»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57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Дискурсия</a:t>
                      </a:r>
                      <a:r>
                        <a:rPr lang="ru-RU" sz="1050" dirty="0">
                          <a:effectLst/>
                        </a:rPr>
                        <a:t> « Нужен ли нам здоровый образ жизни»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Экскурсия в районную администрацию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59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Вечер «Весны прекрасные мгновенья»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60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Итоги четверти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52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61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Знакомство </a:t>
                      </a:r>
                      <a:r>
                        <a:rPr lang="ru-RU" sz="1050" dirty="0" err="1">
                          <a:effectLst/>
                        </a:rPr>
                        <a:t>СУЗами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г.Ялуторовск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9698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И многое, многое ещё…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Ведь нельзя объять необъятное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И перечислить всё,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Что мы делаем вместе.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Потому что наш каждый день  состоит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Из маленьких мелочей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И больших событий</a:t>
            </a:r>
            <a:b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6600"/>
                </a:solidFill>
                <a:latin typeface="Monotype Corsiva" pitchFamily="66" charset="0"/>
              </a:rPr>
              <a:t>В нашей общей школьной жизни!</a:t>
            </a:r>
            <a:endParaRPr lang="ru-RU" sz="36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1259632" y="836712"/>
            <a:ext cx="4824536" cy="1872207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У нас семья большая, </a:t>
            </a:r>
          </a:p>
          <a:p>
            <a:pPr algn="ctr"/>
            <a:r>
              <a:rPr lang="ru-RU" sz="2400" b="1" i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Весёлая и дружная, </a:t>
            </a:r>
          </a:p>
          <a:p>
            <a:pPr algn="ctr"/>
            <a:r>
              <a:rPr lang="ru-RU" sz="2400" b="1" i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Позитивная, инициативная,</a:t>
            </a:r>
          </a:p>
          <a:p>
            <a:pPr algn="ctr"/>
            <a:r>
              <a:rPr lang="ru-RU" sz="2400" b="1" i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Спортивная и активная!</a:t>
            </a:r>
          </a:p>
          <a:p>
            <a:pPr algn="ctr"/>
            <a:r>
              <a:rPr lang="ru-RU" sz="2400" b="1" i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Здоровый образ жизни ведёт!</a:t>
            </a:r>
            <a:endParaRPr lang="ru-RU" sz="2400" b="1" i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Надежда\Desktop\hkgoEQHrkU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3068960"/>
            <a:ext cx="4248472" cy="2915618"/>
          </a:xfrm>
          <a:prstGeom prst="snip1Rect">
            <a:avLst/>
          </a:prstGeom>
          <a:noFill/>
          <a:ln w="28575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2519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1560" y="1916832"/>
            <a:ext cx="4041775" cy="3951288"/>
          </a:xfrm>
        </p:spPr>
        <p:txBody>
          <a:bodyPr/>
          <a:lstStyle/>
          <a:p>
            <a:r>
              <a:rPr lang="ru-RU" dirty="0" smtClean="0"/>
              <a:t>Цветы—девочки.</a:t>
            </a:r>
          </a:p>
          <a:p>
            <a:r>
              <a:rPr lang="ru-RU" dirty="0" smtClean="0"/>
              <a:t>Яблоки—мальчики.</a:t>
            </a:r>
          </a:p>
          <a:p>
            <a:r>
              <a:rPr lang="ru-RU" dirty="0" smtClean="0"/>
              <a:t>Каждое яблоко или цветок принадлежит  одному ученику. </a:t>
            </a:r>
          </a:p>
          <a:p>
            <a:r>
              <a:rPr lang="ru-RU" dirty="0" smtClean="0"/>
              <a:t>Чьи яблоки или цветы упали с дерева, те дети болели в течении года.</a:t>
            </a:r>
          </a:p>
        </p:txBody>
      </p:sp>
      <p:pic>
        <p:nvPicPr>
          <p:cNvPr id="1026" name="Picture 2" descr="ublU-89Vf3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836712"/>
            <a:ext cx="3896587" cy="38164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57200" y="1556792"/>
          <a:ext cx="3826768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0072" y="908720"/>
            <a:ext cx="2591271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6600"/>
                </a:solidFill>
              </a:rPr>
              <a:t>Индекс здоровья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572000" y="155679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</a:rPr>
              <a:t>Наши грамоты за учебный </a:t>
            </a:r>
            <a:r>
              <a:rPr lang="ru-RU" dirty="0" smtClean="0">
                <a:solidFill>
                  <a:srgbClr val="006600"/>
                </a:solidFill>
              </a:rPr>
              <a:t>год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028" name="Picture 4" descr="C:\Users\Надежда\Desktop\2s53IFxxsK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389694">
            <a:off x="995561" y="3853855"/>
            <a:ext cx="1704231" cy="2272308"/>
          </a:xfrm>
          <a:prstGeom prst="rect">
            <a:avLst/>
          </a:prstGeom>
          <a:noFill/>
        </p:spPr>
      </p:pic>
      <p:pic>
        <p:nvPicPr>
          <p:cNvPr id="1029" name="Picture 5" descr="C:\Users\Надежда\Desktop\326cWaimTlc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263121">
            <a:off x="6705708" y="3240888"/>
            <a:ext cx="1764085" cy="2184652"/>
          </a:xfrm>
          <a:prstGeom prst="rect">
            <a:avLst/>
          </a:prstGeom>
          <a:noFill/>
        </p:spPr>
      </p:pic>
      <p:pic>
        <p:nvPicPr>
          <p:cNvPr id="1030" name="Picture 6" descr="C:\Users\Надежда\Desktop\Bn2qCjwc3r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02964">
            <a:off x="6998069" y="1113661"/>
            <a:ext cx="1242819" cy="1657092"/>
          </a:xfrm>
          <a:prstGeom prst="rect">
            <a:avLst/>
          </a:prstGeom>
          <a:noFill/>
        </p:spPr>
      </p:pic>
      <p:pic>
        <p:nvPicPr>
          <p:cNvPr id="1031" name="Picture 7" descr="C:\Users\Надежда\Desktop\_dE226L7yg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37391">
            <a:off x="5020798" y="3827950"/>
            <a:ext cx="1377410" cy="1872208"/>
          </a:xfrm>
          <a:prstGeom prst="rect">
            <a:avLst/>
          </a:prstGeom>
          <a:noFill/>
        </p:spPr>
      </p:pic>
      <p:pic>
        <p:nvPicPr>
          <p:cNvPr id="1032" name="Picture 8" descr="C:\Users\Надежда\Desktop\3ZRZCfNMAb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392905">
            <a:off x="987245" y="1411821"/>
            <a:ext cx="1614594" cy="2052194"/>
          </a:xfrm>
          <a:prstGeom prst="snip2DiagRect">
            <a:avLst/>
          </a:prstGeom>
          <a:noFill/>
        </p:spPr>
      </p:pic>
      <p:pic>
        <p:nvPicPr>
          <p:cNvPr id="1033" name="Picture 9" descr="C:\Users\Надежда\Desktop\9Lk-JUA_Uyc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650839">
            <a:off x="3090549" y="3592890"/>
            <a:ext cx="1482518" cy="2016224"/>
          </a:xfrm>
          <a:prstGeom prst="rect">
            <a:avLst/>
          </a:prstGeom>
          <a:noFill/>
        </p:spPr>
      </p:pic>
      <p:pic>
        <p:nvPicPr>
          <p:cNvPr id="1034" name="Picture 10" descr="C:\Users\Надежда\Desktop\ep0foHu8Jaw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879773">
            <a:off x="3182125" y="1176821"/>
            <a:ext cx="1405247" cy="2016224"/>
          </a:xfrm>
          <a:prstGeom prst="rect">
            <a:avLst/>
          </a:prstGeom>
          <a:noFill/>
        </p:spPr>
      </p:pic>
      <p:pic>
        <p:nvPicPr>
          <p:cNvPr id="1035" name="Picture 11" descr="C:\Users\Надежда\Desktop\eMEj4Ozd2Dg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440847">
            <a:off x="5114389" y="1201111"/>
            <a:ext cx="1310512" cy="1809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В нашем классе есть: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03648" y="1196752"/>
            <a:ext cx="2098576" cy="474067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«Талант Года»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843808" y="1628800"/>
            <a:ext cx="2735287" cy="61808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«Спортсмен года»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Picture 11" descr="C:\Users\Надежда\Desktop\презентация\A6OzEDPZgZ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72816"/>
            <a:ext cx="2311738" cy="1728192"/>
          </a:xfrm>
          <a:prstGeom prst="rect">
            <a:avLst/>
          </a:prstGeom>
          <a:noFill/>
        </p:spPr>
      </p:pic>
      <p:pic>
        <p:nvPicPr>
          <p:cNvPr id="11" name="Содержимое 10" descr="E:\20150226_170328.jpg"/>
          <p:cNvPicPr>
            <a:picLocks noGrp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314726" y="2382020"/>
            <a:ext cx="1650453" cy="14401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5"/>
          <p:cNvSpPr txBox="1">
            <a:spLocks/>
          </p:cNvSpPr>
          <p:nvPr/>
        </p:nvSpPr>
        <p:spPr>
          <a:xfrm>
            <a:off x="3635896" y="4293096"/>
            <a:ext cx="4968552" cy="474067"/>
          </a:xfrm>
          <a:prstGeom prst="rect">
            <a:avLst/>
          </a:prstGeom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«Участники поселкового конкурса «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Зв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ездапад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талантов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5"/>
          <p:cNvSpPr txBox="1">
            <a:spLocks/>
          </p:cNvSpPr>
          <p:nvPr/>
        </p:nvSpPr>
        <p:spPr>
          <a:xfrm>
            <a:off x="5940152" y="980728"/>
            <a:ext cx="2098576" cy="474067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«Волонтёры»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Надежда\Desktop\Mpyl9MQvO-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1556792"/>
            <a:ext cx="3137250" cy="2088232"/>
          </a:xfrm>
          <a:prstGeom prst="rect">
            <a:avLst/>
          </a:prstGeom>
          <a:noFill/>
        </p:spPr>
      </p:pic>
      <p:sp>
        <p:nvSpPr>
          <p:cNvPr id="16" name="Текст 5"/>
          <p:cNvSpPr txBox="1">
            <a:spLocks/>
          </p:cNvSpPr>
          <p:nvPr/>
        </p:nvSpPr>
        <p:spPr>
          <a:xfrm>
            <a:off x="899592" y="3933056"/>
            <a:ext cx="2098576" cy="474067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«Турист Года»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Надежда\Desktop\C0i_ILtgcJ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509120"/>
            <a:ext cx="2944327" cy="1656184"/>
          </a:xfrm>
          <a:prstGeom prst="rect">
            <a:avLst/>
          </a:prstGeom>
          <a:noFill/>
        </p:spPr>
      </p:pic>
      <p:pic>
        <p:nvPicPr>
          <p:cNvPr id="18" name="Picture 4" descr="C:\Users\Надежда\Desktop\Конкурс\YOw2cj7hkH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4797152"/>
            <a:ext cx="1157280" cy="1543040"/>
          </a:xfrm>
          <a:prstGeom prst="rect">
            <a:avLst/>
          </a:prstGeom>
          <a:noFill/>
        </p:spPr>
      </p:pic>
      <p:pic>
        <p:nvPicPr>
          <p:cNvPr id="1029" name="Picture 5" descr="C:\Users\Надежда\Desktop\tMHUriBRSsw (1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4869160"/>
            <a:ext cx="1520169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71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6600"/>
                </a:solidFill>
              </a:rPr>
              <a:t>Мы участники различных соревнований:</a:t>
            </a:r>
            <a:endParaRPr lang="ru-RU" sz="4000" dirty="0">
              <a:solidFill>
                <a:srgbClr val="0066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4040188" cy="330051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«День туриста по - 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</a:rPr>
              <a:t>Голышмановски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1 место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788024" y="1916832"/>
            <a:ext cx="4041775" cy="330051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«По следам бывалых туристов»</a:t>
            </a:r>
          </a:p>
          <a:p>
            <a:pPr algn="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2 место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Надежда\Desktop\7ED1JbixA7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988840"/>
            <a:ext cx="2714301" cy="1656184"/>
          </a:xfrm>
          <a:prstGeom prst="rect">
            <a:avLst/>
          </a:prstGeom>
          <a:noFill/>
        </p:spPr>
      </p:pic>
      <p:pic>
        <p:nvPicPr>
          <p:cNvPr id="3075" name="Picture 3" descr="C:\Users\Надежда\Desktop\NS-uiHFrZn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3717032"/>
            <a:ext cx="2016224" cy="1512168"/>
          </a:xfrm>
          <a:prstGeom prst="rect">
            <a:avLst/>
          </a:prstGeom>
          <a:noFill/>
        </p:spPr>
      </p:pic>
      <p:pic>
        <p:nvPicPr>
          <p:cNvPr id="3076" name="Picture 4" descr="C:\Users\Надежда\Desktop\s4hG125x0D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717032"/>
            <a:ext cx="2171733" cy="1628800"/>
          </a:xfrm>
          <a:prstGeom prst="rect">
            <a:avLst/>
          </a:prstGeom>
          <a:noFill/>
        </p:spPr>
      </p:pic>
      <p:pic>
        <p:nvPicPr>
          <p:cNvPr id="3077" name="Picture 5" descr="C:\Users\Надежда\Desktop\UMJpr6a-8bI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3284984"/>
            <a:ext cx="1728192" cy="1296145"/>
          </a:xfrm>
          <a:prstGeom prst="rect">
            <a:avLst/>
          </a:prstGeom>
          <a:noFill/>
        </p:spPr>
      </p:pic>
      <p:pic>
        <p:nvPicPr>
          <p:cNvPr id="3078" name="Picture 6" descr="C:\Users\Надежда\Desktop\cpiPKr5VIF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76256" y="3212976"/>
            <a:ext cx="1774957" cy="1331218"/>
          </a:xfrm>
          <a:prstGeom prst="rect">
            <a:avLst/>
          </a:prstGeom>
          <a:noFill/>
        </p:spPr>
      </p:pic>
      <p:pic>
        <p:nvPicPr>
          <p:cNvPr id="3079" name="Picture 7" descr="C:\Users\Надежда\Desktop\ig_9qxczDAU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984" y="1988840"/>
            <a:ext cx="3420309" cy="1299412"/>
          </a:xfrm>
          <a:prstGeom prst="rect">
            <a:avLst/>
          </a:prstGeom>
          <a:noFill/>
        </p:spPr>
      </p:pic>
      <p:pic>
        <p:nvPicPr>
          <p:cNvPr id="3080" name="Picture 8" descr="C:\Users\Надежда\Desktop\ghVtUU7xFdw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64088" y="4725143"/>
            <a:ext cx="2088232" cy="1445699"/>
          </a:xfrm>
          <a:prstGeom prst="rect">
            <a:avLst/>
          </a:prstGeom>
          <a:noFill/>
        </p:spPr>
      </p:pic>
      <p:pic>
        <p:nvPicPr>
          <p:cNvPr id="3081" name="Picture 9" descr="C:\Users\Надежда\Desktop\VSms5qpL6xI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23728" y="5157192"/>
            <a:ext cx="1979712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18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7"/>
          <p:cNvSpPr txBox="1">
            <a:spLocks/>
          </p:cNvSpPr>
          <p:nvPr/>
        </p:nvSpPr>
        <p:spPr>
          <a:xfrm>
            <a:off x="4716016" y="2636912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Районные соревнования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«Школа Выживания»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7"/>
          <p:cNvSpPr txBox="1">
            <a:spLocks/>
          </p:cNvSpPr>
          <p:nvPr/>
        </p:nvSpPr>
        <p:spPr>
          <a:xfrm>
            <a:off x="4572000" y="476672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Районные соревнования по спортивному ориентированию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Надежда\Desktop\-0cszd_lNT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2915816" y="1052736"/>
            <a:ext cx="1188132" cy="1584176"/>
          </a:xfrm>
          <a:prstGeom prst="rect">
            <a:avLst/>
          </a:prstGeom>
          <a:noFill/>
        </p:spPr>
      </p:pic>
      <p:pic>
        <p:nvPicPr>
          <p:cNvPr id="4099" name="Picture 3" descr="C:\Users\Надежда\Desktop\jVf5wY6Dc2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187624" y="1916832"/>
            <a:ext cx="1687500" cy="1265625"/>
          </a:xfrm>
          <a:prstGeom prst="rect">
            <a:avLst/>
          </a:prstGeom>
          <a:noFill/>
        </p:spPr>
      </p:pic>
      <p:pic>
        <p:nvPicPr>
          <p:cNvPr id="4100" name="Picture 4" descr="C:\Users\Надежда\Desktop\sCRI5Kz9Us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11560" y="908720"/>
            <a:ext cx="1569132" cy="1176849"/>
          </a:xfrm>
          <a:prstGeom prst="rect">
            <a:avLst/>
          </a:prstGeom>
          <a:noFill/>
        </p:spPr>
      </p:pic>
      <p:pic>
        <p:nvPicPr>
          <p:cNvPr id="4101" name="Picture 5" descr="C:\Users\Надежда\Desktop\tE8ddVdAan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1124744"/>
            <a:ext cx="2367976" cy="1331987"/>
          </a:xfrm>
          <a:prstGeom prst="rect">
            <a:avLst/>
          </a:prstGeom>
          <a:noFill/>
        </p:spPr>
      </p:pic>
      <p:sp>
        <p:nvSpPr>
          <p:cNvPr id="16" name="Текст 7"/>
          <p:cNvSpPr txBox="1">
            <a:spLocks/>
          </p:cNvSpPr>
          <p:nvPr/>
        </p:nvSpPr>
        <p:spPr>
          <a:xfrm>
            <a:off x="611560" y="548680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Школьная игра «Зарница»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7"/>
          <p:cNvSpPr txBox="1">
            <a:spLocks/>
          </p:cNvSpPr>
          <p:nvPr/>
        </p:nvSpPr>
        <p:spPr>
          <a:xfrm>
            <a:off x="611560" y="3284984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Школьная игра «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Туриада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2" descr="C:\Users\Надежда\Desktop\презентация\qCdB_YPUK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3429000"/>
            <a:ext cx="3481301" cy="1959325"/>
          </a:xfrm>
          <a:prstGeom prst="rect">
            <a:avLst/>
          </a:prstGeom>
          <a:noFill/>
        </p:spPr>
      </p:pic>
      <p:pic>
        <p:nvPicPr>
          <p:cNvPr id="1026" name="Picture 2" descr="C:\Users\Администратор\Desktop\Алина\DSCN207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0776" y="3789040"/>
            <a:ext cx="1793762" cy="13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Алина\DSCN208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6156" y="5278529"/>
            <a:ext cx="1526571" cy="114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Алина\DSCN21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52329"/>
            <a:ext cx="1793762" cy="13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дежда\Desktop\FMCj34-6_5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933056"/>
            <a:ext cx="1579675" cy="2106234"/>
          </a:xfrm>
          <a:prstGeom prst="rect">
            <a:avLst/>
          </a:prstGeom>
          <a:noFill/>
        </p:spPr>
      </p:pic>
      <p:pic>
        <p:nvPicPr>
          <p:cNvPr id="6147" name="Picture 3" descr="C:\Users\Надежда\Desktop\CCaWcGuz9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861048"/>
            <a:ext cx="1579675" cy="2106234"/>
          </a:xfrm>
          <a:prstGeom prst="rect">
            <a:avLst/>
          </a:prstGeom>
          <a:noFill/>
        </p:spPr>
      </p:pic>
      <p:pic>
        <p:nvPicPr>
          <p:cNvPr id="6148" name="Picture 4" descr="C:\Users\Надежда\Desktop\xK2DMv7vD-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836712"/>
            <a:ext cx="1579675" cy="2106234"/>
          </a:xfrm>
          <a:prstGeom prst="rect">
            <a:avLst/>
          </a:prstGeom>
          <a:noFill/>
        </p:spPr>
      </p:pic>
      <p:pic>
        <p:nvPicPr>
          <p:cNvPr id="6149" name="Picture 5" descr="C:\Users\Надежда\Desktop\fKmZ6AGJdM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1556792"/>
            <a:ext cx="1824203" cy="1368152"/>
          </a:xfrm>
          <a:prstGeom prst="rect">
            <a:avLst/>
          </a:prstGeom>
          <a:noFill/>
        </p:spPr>
      </p:pic>
      <p:pic>
        <p:nvPicPr>
          <p:cNvPr id="9" name="Picture 2" descr="C:\Users\Надежда\Desktop\h0zxyIPtRJ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1340768"/>
            <a:ext cx="2587625" cy="1940719"/>
          </a:xfrm>
          <a:prstGeom prst="rect">
            <a:avLst/>
          </a:prstGeom>
          <a:noFill/>
        </p:spPr>
      </p:pic>
      <p:sp>
        <p:nvSpPr>
          <p:cNvPr id="8" name="Текст 7"/>
          <p:cNvSpPr txBox="1">
            <a:spLocks/>
          </p:cNvSpPr>
          <p:nvPr/>
        </p:nvSpPr>
        <p:spPr>
          <a:xfrm>
            <a:off x="899592" y="2924944"/>
            <a:ext cx="2880320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Школьный конкурс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«Смотр строя и песни»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 место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" name="Текст 7"/>
          <p:cNvSpPr txBox="1">
            <a:spLocks/>
          </p:cNvSpPr>
          <p:nvPr/>
        </p:nvSpPr>
        <p:spPr>
          <a:xfrm>
            <a:off x="4572000" y="3501008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Показательные выступления кадетов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7"/>
          <p:cNvSpPr txBox="1">
            <a:spLocks/>
          </p:cNvSpPr>
          <p:nvPr/>
        </p:nvSpPr>
        <p:spPr>
          <a:xfrm>
            <a:off x="2195736" y="692696"/>
            <a:ext cx="2160240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«Готовы сдать ГТО»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 место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7"/>
          <p:cNvSpPr txBox="1">
            <a:spLocks/>
          </p:cNvSpPr>
          <p:nvPr/>
        </p:nvSpPr>
        <p:spPr>
          <a:xfrm>
            <a:off x="4644008" y="692696"/>
            <a:ext cx="4040188" cy="3300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Районные соревнования по баскетболу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Надежда\Desktop\Uw6BM_albM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4005064"/>
            <a:ext cx="1943472" cy="1457604"/>
          </a:xfrm>
          <a:prstGeom prst="rect">
            <a:avLst/>
          </a:prstGeom>
          <a:noFill/>
        </p:spPr>
      </p:pic>
      <p:pic>
        <p:nvPicPr>
          <p:cNvPr id="4099" name="Picture 3" descr="C:\Users\Надежда\Desktop\ZSmOLhXfjj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3933056"/>
            <a:ext cx="162018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79609"/>
            <a:ext cx="2088232" cy="58092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Занимаемся вольной борьбой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Надежда\Desktop\Z-Po8aCD9G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9387" y="731383"/>
            <a:ext cx="2578991" cy="1720670"/>
          </a:xfrm>
          <a:prstGeom prst="rect">
            <a:avLst/>
          </a:prstGeom>
          <a:noFill/>
        </p:spPr>
      </p:pic>
      <p:pic>
        <p:nvPicPr>
          <p:cNvPr id="7171" name="Picture 3" descr="C:\Users\Надежда\Desktop\NdEmXjsYkQ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957984"/>
            <a:ext cx="3279712" cy="242116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516216" y="789146"/>
            <a:ext cx="2088232" cy="58092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Посещаем тренажерный зал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Администратор\Desktop\iLd2AkjgqY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0630" y="2315840"/>
            <a:ext cx="1547115" cy="206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1rN4PmlALLU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3744" y="768757"/>
            <a:ext cx="1262472" cy="168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rXaM_42vjB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8542" y="3140968"/>
            <a:ext cx="1856538" cy="247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</a:rPr>
              <a:t>С нашим классным руководителем мы каждый год летом ездим в поход</a:t>
            </a:r>
            <a:endParaRPr lang="ru-RU" sz="3600" dirty="0">
              <a:solidFill>
                <a:srgbClr val="006600"/>
              </a:solidFill>
            </a:endParaRPr>
          </a:p>
        </p:txBody>
      </p:sp>
      <p:pic>
        <p:nvPicPr>
          <p:cNvPr id="5" name="Рисунок 4" descr="D:\моя\туризм\поход 2010 фото\DSC001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2060848"/>
            <a:ext cx="1989302" cy="14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Администратор\Desktop\HO562QYDZ6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690" y="1700808"/>
            <a:ext cx="2530624" cy="142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ctY6vykTzn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1078" y="1469548"/>
            <a:ext cx="2587370" cy="145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QR28A4578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8366" y="3765648"/>
            <a:ext cx="2631546" cy="197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o84X8MfLJH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861048"/>
            <a:ext cx="2564505" cy="192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006600"/>
                </a:solidFill>
              </a:rPr>
              <a:t>Принимаем участие </a:t>
            </a:r>
            <a:br>
              <a:rPr lang="ru-RU" sz="3600" dirty="0" smtClean="0">
                <a:solidFill>
                  <a:srgbClr val="006600"/>
                </a:solidFill>
              </a:rPr>
            </a:br>
            <a:r>
              <a:rPr lang="ru-RU" sz="3600" dirty="0" smtClean="0">
                <a:solidFill>
                  <a:srgbClr val="006600"/>
                </a:solidFill>
              </a:rPr>
              <a:t>                        в различных акциях</a:t>
            </a: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75656" y="1196752"/>
            <a:ext cx="2602632" cy="474067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«Белая ромашка»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220072" y="1628799"/>
            <a:ext cx="3466728" cy="54607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«Областная зарядка»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C:\Users\Надежда\Desktop\BBUJC77m0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916832"/>
            <a:ext cx="2287503" cy="1715627"/>
          </a:xfrm>
          <a:prstGeom prst="rect">
            <a:avLst/>
          </a:prstGeom>
          <a:noFill/>
        </p:spPr>
      </p:pic>
      <p:pic>
        <p:nvPicPr>
          <p:cNvPr id="8195" name="Picture 3" descr="C:\Users\Надежда\Desktop\2vuhV9rOjK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916832"/>
            <a:ext cx="1566174" cy="2088232"/>
          </a:xfrm>
          <a:prstGeom prst="rect">
            <a:avLst/>
          </a:prstGeom>
          <a:noFill/>
        </p:spPr>
      </p:pic>
      <p:sp>
        <p:nvSpPr>
          <p:cNvPr id="11" name="Текст 4"/>
          <p:cNvSpPr txBox="1">
            <a:spLocks/>
          </p:cNvSpPr>
          <p:nvPr/>
        </p:nvSpPr>
        <p:spPr>
          <a:xfrm>
            <a:off x="755576" y="4077072"/>
            <a:ext cx="3538736" cy="474067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«День толерантности»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6" name="Picture 4" descr="C:\Users\Надежда\Desktop\YD6Yi62PYz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9599" y="4724400"/>
            <a:ext cx="2537615" cy="1689100"/>
          </a:xfrm>
          <a:prstGeom prst="rect">
            <a:avLst/>
          </a:prstGeom>
          <a:noFill/>
        </p:spPr>
      </p:pic>
      <p:pic>
        <p:nvPicPr>
          <p:cNvPr id="8197" name="Picture 5" descr="C:\Users\Надежда\Desktop\7pQWL6X_uI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2132856"/>
            <a:ext cx="1881485" cy="1255303"/>
          </a:xfrm>
          <a:prstGeom prst="rect">
            <a:avLst/>
          </a:prstGeom>
          <a:noFill/>
        </p:spPr>
      </p:pic>
      <p:pic>
        <p:nvPicPr>
          <p:cNvPr id="8198" name="Picture 6" descr="C:\Users\Надежда\Desktop\D1oNllSFcl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2780928"/>
            <a:ext cx="2428897" cy="1080120"/>
          </a:xfrm>
          <a:prstGeom prst="rect">
            <a:avLst/>
          </a:prstGeom>
          <a:noFill/>
        </p:spPr>
      </p:pic>
      <p:pic>
        <p:nvPicPr>
          <p:cNvPr id="8199" name="Picture 7" descr="C:\Users\Надежда\Desktop\KM25qesU_K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4581128"/>
            <a:ext cx="1212782" cy="1617043"/>
          </a:xfrm>
          <a:prstGeom prst="rect">
            <a:avLst/>
          </a:prstGeom>
          <a:noFill/>
        </p:spPr>
      </p:pic>
      <p:sp>
        <p:nvSpPr>
          <p:cNvPr id="12" name="Текст 4"/>
          <p:cNvSpPr txBox="1">
            <a:spLocks/>
          </p:cNvSpPr>
          <p:nvPr/>
        </p:nvSpPr>
        <p:spPr>
          <a:xfrm>
            <a:off x="4499992" y="4077072"/>
            <a:ext cx="4320480" cy="474067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«Поздравительная открытка»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Надежда\Desktop\mVxj37GIKAw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16216" y="4653136"/>
            <a:ext cx="1224136" cy="1632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955</Words>
  <Application>Microsoft Office PowerPoint</Application>
  <PresentationFormat>Экран (4:3)</PresentationFormat>
  <Paragraphs>246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В нашем классе есть:</vt:lpstr>
      <vt:lpstr>Мы участники различных соревнований:</vt:lpstr>
      <vt:lpstr>Слайд 5</vt:lpstr>
      <vt:lpstr>Слайд 6</vt:lpstr>
      <vt:lpstr>Занимаемся вольной борьбой</vt:lpstr>
      <vt:lpstr>С нашим классным руководителем мы каждый год летом ездим в поход</vt:lpstr>
      <vt:lpstr>Принимаем участие                          в различных акциях</vt:lpstr>
      <vt:lpstr>Слайд 10</vt:lpstr>
      <vt:lpstr>Слайд 11</vt:lpstr>
      <vt:lpstr>Помогаем в организации и проведении общешкольных мероприятий</vt:lpstr>
      <vt:lpstr>В нашем классе есть традиции и мы их соблюдаем с 5 класса!</vt:lpstr>
      <vt:lpstr>Изготовление снежных фигур</vt:lpstr>
      <vt:lpstr>Поздравление наших  мальчиков и девочек</vt:lpstr>
      <vt:lpstr>«День матери»</vt:lpstr>
      <vt:lpstr>Темы классных часов</vt:lpstr>
      <vt:lpstr>Слайд 18</vt:lpstr>
      <vt:lpstr>И многое, многое ещё… Ведь нельзя объять необъятное И перечислить всё, Что мы делаем вместе. Потому что наш каждый день  состоит Из маленьких мелочей И больших событий В нашей общей школьной жизни!</vt:lpstr>
      <vt:lpstr>Слайд 20</vt:lpstr>
      <vt:lpstr>Слайд 21</vt:lpstr>
      <vt:lpstr>Наши грамоты за учебный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Экологический-4</dc:title>
  <dc:creator>Фокина Лидия Петровна</dc:creator>
  <cp:keywords>Шаблон презентации</cp:keywords>
  <cp:lastModifiedBy>Надежда</cp:lastModifiedBy>
  <cp:revision>62</cp:revision>
  <dcterms:created xsi:type="dcterms:W3CDTF">2017-02-23T13:11:39Z</dcterms:created>
  <dcterms:modified xsi:type="dcterms:W3CDTF">2017-05-16T16:55:16Z</dcterms:modified>
</cp:coreProperties>
</file>