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909F6-D8FE-4DA1-92AC-75D37B3F1B1E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B77B9-661B-426B-A7E2-85D751489B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Ахсаан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уруога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«Сыыһыма»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5" y="1484784"/>
          <a:ext cx="7632850" cy="4824534"/>
        </p:xfrm>
        <a:graphic>
          <a:graphicData uri="http://schemas.openxmlformats.org/drawingml/2006/table">
            <a:tbl>
              <a:tblPr/>
              <a:tblGrid>
                <a:gridCol w="1526570"/>
                <a:gridCol w="1526570"/>
                <a:gridCol w="1526570"/>
                <a:gridCol w="1526570"/>
                <a:gridCol w="1526570"/>
              </a:tblGrid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+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18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15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-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14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-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12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16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-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10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19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-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9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4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-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10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=</a:t>
                      </a:r>
                      <a:endParaRPr lang="ru-RU" sz="4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i="1" kern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angal"/>
                        </a:rPr>
                        <a:t>5</a:t>
                      </a:r>
                      <a:endParaRPr lang="ru-RU" sz="4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Суоттаа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700808"/>
          <a:ext cx="7560840" cy="3840480"/>
        </p:xfrm>
        <a:graphic>
          <a:graphicData uri="http://schemas.openxmlformats.org/drawingml/2006/table">
            <a:tbl>
              <a:tblPr/>
              <a:tblGrid>
                <a:gridCol w="7560840"/>
              </a:tblGrid>
              <a:tr h="1531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>
                          <a:latin typeface="Times New Roman"/>
                          <a:ea typeface="SimSun"/>
                          <a:cs typeface="Mangal"/>
                        </a:rPr>
                        <a:t>75+12 </a:t>
                      </a: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=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</a:t>
                      </a:r>
                      <a:r>
                        <a:rPr lang="sah-RU" sz="2800" kern="50" dirty="0">
                          <a:latin typeface="Times New Roman"/>
                          <a:ea typeface="SimSun"/>
                          <a:cs typeface="Mangal"/>
                        </a:rPr>
                        <a:t>94+32 </a:t>
                      </a: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=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56+24   =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  </a:t>
                      </a:r>
                      <a:r>
                        <a:rPr lang="sah-RU" sz="2800" kern="50" dirty="0">
                          <a:latin typeface="Times New Roman"/>
                          <a:ea typeface="SimSun"/>
                          <a:cs typeface="Mangal"/>
                        </a:rPr>
                        <a:t>14+2  </a:t>
                      </a: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=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ah-RU" sz="2800" kern="50" dirty="0" smtClean="0">
                          <a:latin typeface="Times New Roman"/>
                          <a:ea typeface="SimSun"/>
                          <a:cs typeface="Mangal"/>
                        </a:rPr>
                        <a:t> </a:t>
                      </a:r>
                      <a:r>
                        <a:rPr lang="sah-RU" sz="2800" b="0" kern="50" dirty="0" smtClean="0">
                          <a:latin typeface="Times New Roman"/>
                          <a:ea typeface="SimSun"/>
                          <a:cs typeface="Mangal"/>
                        </a:rPr>
                        <a:t>40-8</a:t>
                      </a:r>
                      <a:r>
                        <a:rPr lang="sah-RU" sz="2800" b="0" kern="50" baseline="0" dirty="0" smtClean="0">
                          <a:latin typeface="Times New Roman"/>
                          <a:ea typeface="SimSun"/>
                          <a:cs typeface="Mangal"/>
                        </a:rPr>
                        <a:t> =</a:t>
                      </a:r>
                      <a:endParaRPr lang="ru-RU" sz="2800" b="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Бүгүннү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ахсааммыт уруогар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үөрэнэр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сорукпут туох диэн буолар эбитий? </a:t>
            </a:r>
            <a:endParaRPr lang="sah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ah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Тугу билиэхтээхпитий?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780928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ah-RU" sz="3600" dirty="0">
                <a:latin typeface="Times New Roman" pitchFamily="18" charset="0"/>
                <a:cs typeface="Times New Roman" pitchFamily="18" charset="0"/>
              </a:rPr>
              <a:t>40-8 хайдах суоттуубутуй?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айдах суоттуубутуй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ah-RU" dirty="0" smtClean="0"/>
              <a:t>                        </a:t>
            </a:r>
          </a:p>
          <a:p>
            <a:pPr>
              <a:buNone/>
            </a:pPr>
            <a:endParaRPr lang="sah-RU" dirty="0" smtClean="0"/>
          </a:p>
          <a:p>
            <a:pPr algn="ctr">
              <a:buNone/>
            </a:pPr>
            <a:r>
              <a:rPr lang="sah-RU" dirty="0" smtClean="0"/>
              <a:t>32 </a:t>
            </a:r>
            <a:r>
              <a:rPr lang="sah-RU" dirty="0"/>
              <a:t>+ 8=             </a:t>
            </a:r>
            <a:r>
              <a:rPr lang="sah-RU" dirty="0" smtClean="0"/>
              <a:t>40 - 8 =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Болҕойон көр. Хайдах суоттаабыттарый?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6048672" cy="3124944"/>
          </a:xfrm>
        </p:spPr>
        <p:txBody>
          <a:bodyPr/>
          <a:lstStyle/>
          <a:p>
            <a:pPr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sah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ah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                                        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-  8</a:t>
            </a:r>
          </a:p>
          <a:p>
            <a:pPr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                                   ___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                                        32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sah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ӨЙДӨӨН!!!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ah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ханнык да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чыыҺыла хаҺан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кө5урээбэт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, ол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иҺин кө5үрэтээрилэр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уоннуулаахтартан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өй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ылбыттар. </a:t>
            </a:r>
            <a:endParaRPr lang="sah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ah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1 ө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= 1 уоннаахха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тэҥ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Суоттаа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5724128" cy="3096344"/>
          </a:xfrm>
        </p:spPr>
        <p:txBody>
          <a:bodyPr/>
          <a:lstStyle/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73+7=              80-7</a:t>
            </a:r>
            <a:r>
              <a:rPr lang="sah-RU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endParaRPr lang="sah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ah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56+4=               90-9=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124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Ахсаан уруога</vt:lpstr>
      <vt:lpstr>«Сыыһыма»</vt:lpstr>
      <vt:lpstr>Суоттаа</vt:lpstr>
      <vt:lpstr>Слайд 4</vt:lpstr>
      <vt:lpstr>Слайд 5</vt:lpstr>
      <vt:lpstr>Хайдах суоттуубутуй</vt:lpstr>
      <vt:lpstr>Болҕойон көр. Хайдах суоттаабыттарый?</vt:lpstr>
      <vt:lpstr>ӨЙДӨӨН!!! </vt:lpstr>
      <vt:lpstr>Суоттаа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Ахсаан уруога</dc:title>
  <dc:creator>Ариан</dc:creator>
  <cp:lastModifiedBy>Ариан</cp:lastModifiedBy>
  <cp:revision>1</cp:revision>
  <dcterms:created xsi:type="dcterms:W3CDTF">2017-02-26T12:19:59Z</dcterms:created>
  <dcterms:modified xsi:type="dcterms:W3CDTF">2017-02-26T12:43:24Z</dcterms:modified>
</cp:coreProperties>
</file>