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3" r:id="rId2"/>
    <p:sldId id="292" r:id="rId3"/>
    <p:sldId id="291" r:id="rId4"/>
    <p:sldId id="286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63" autoAdjust="0"/>
    <p:restoredTop sz="89710" autoAdjust="0"/>
  </p:normalViewPr>
  <p:slideViewPr>
    <p:cSldViewPr snapToGrid="0">
      <p:cViewPr varScale="1">
        <p:scale>
          <a:sx n="82" d="100"/>
          <a:sy n="82" d="100"/>
        </p:scale>
        <p:origin x="-450" y="-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178F75D-C23D-46CD-B83D-53736DD8B9FA}" type="datetimeFigureOut">
              <a:rPr lang="ru-RU" smtClean="0"/>
              <a:pPr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1D5753-AEF2-4EBB-8AAC-3831654B1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0341" y="310055"/>
            <a:ext cx="3932237" cy="59383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Аллея героев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2772" name="Picture 4" descr="C:\Users\Елена\Desktop\obzornaya_ekskursiya_quotgorod-geroy_volgogradquot_peshehodnay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7945" y="1013699"/>
            <a:ext cx="6061276" cy="4545957"/>
          </a:xfrm>
          <a:prstGeom prst="rect">
            <a:avLst/>
          </a:prstGeom>
          <a:noFill/>
        </p:spPr>
      </p:pic>
      <p:pic>
        <p:nvPicPr>
          <p:cNvPr id="32773" name="Picture 5" descr="C:\Users\Елена\Desktop\obzornaya_ekskursiya_quotgorod-geroy_volgogradquot_peshehodnaya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0068" y="2974694"/>
            <a:ext cx="5144303" cy="34145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11491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3195" y="446690"/>
            <a:ext cx="3932237" cy="58332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Площадь героев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62" y="1582450"/>
            <a:ext cx="6731245" cy="4274340"/>
          </a:xfrm>
          <a:prstGeom prst="rect">
            <a:avLst/>
          </a:prstGeom>
        </p:spPr>
      </p:pic>
      <p:pic>
        <p:nvPicPr>
          <p:cNvPr id="5" name="Picture 2" descr="C:\Users\Елена\Desktop\volgograd-4002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8658" y="1009836"/>
            <a:ext cx="3682345" cy="553002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6413" y="1717675"/>
            <a:ext cx="6096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1685643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66" y="1944545"/>
            <a:ext cx="6388096" cy="879677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Зал воинской славы и списки погибших на Мамаевом кургане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Вечный Огонь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97840" y="747403"/>
            <a:ext cx="4062409" cy="2218152"/>
          </a:xfrm>
        </p:spPr>
      </p:pic>
      <p:pic>
        <p:nvPicPr>
          <p:cNvPr id="4" name="Picture 3" descr="C:\Users\Елена\Desktop\пант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37551" y="3009932"/>
            <a:ext cx="5810490" cy="3848068"/>
          </a:xfrm>
          <a:prstGeom prst="rect">
            <a:avLst/>
          </a:prstGeom>
          <a:noFill/>
        </p:spPr>
      </p:pic>
      <p:pic>
        <p:nvPicPr>
          <p:cNvPr id="5" name="Picture 4" descr="C:\Users\Елена\Desktop\mat2100016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102278" y="3773637"/>
            <a:ext cx="3079933" cy="28412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850584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4937" y="567012"/>
            <a:ext cx="6667017" cy="54708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Площадь скорби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071" y="1117353"/>
            <a:ext cx="4039564" cy="5740647"/>
          </a:xfrm>
        </p:spPr>
      </p:pic>
    </p:spTree>
    <p:extLst>
      <p:ext uri="{BB962C8B-B14F-4D97-AF65-F5344CB8AC3E}">
        <p14:creationId xmlns="" xmlns:p14="http://schemas.microsoft.com/office/powerpoint/2010/main" val="2911777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418</TotalTime>
  <Words>6</Words>
  <Application>Microsoft Office PowerPoint</Application>
  <PresentationFormat>Произвольный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Аллея героев</vt:lpstr>
      <vt:lpstr>Площадь героев</vt:lpstr>
      <vt:lpstr>         Зал воинской славы и списки погибших на Мамаевом кургане Вечный Огонь</vt:lpstr>
      <vt:lpstr>Площадь скорби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Памятные места Волгограда</dc:title>
  <dc:creator>Little</dc:creator>
  <cp:lastModifiedBy>Елена</cp:lastModifiedBy>
  <cp:revision>58</cp:revision>
  <dcterms:created xsi:type="dcterms:W3CDTF">2016-05-01T17:18:15Z</dcterms:created>
  <dcterms:modified xsi:type="dcterms:W3CDTF">2017-05-16T12:19:08Z</dcterms:modified>
</cp:coreProperties>
</file>