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00" r:id="rId2"/>
    <p:sldId id="299" r:id="rId3"/>
    <p:sldId id="298" r:id="rId4"/>
    <p:sldId id="294" r:id="rId5"/>
    <p:sldId id="268" r:id="rId6"/>
    <p:sldId id="269" r:id="rId7"/>
    <p:sldId id="270" r:id="rId8"/>
    <p:sldId id="271" r:id="rId9"/>
    <p:sldId id="272" r:id="rId10"/>
    <p:sldId id="275" r:id="rId11"/>
    <p:sldId id="29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63" autoAdjust="0"/>
    <p:restoredTop sz="89710" autoAdjust="0"/>
  </p:normalViewPr>
  <p:slideViewPr>
    <p:cSldViewPr snapToGrid="0">
      <p:cViewPr varScale="1">
        <p:scale>
          <a:sx n="82" d="100"/>
          <a:sy n="82" d="100"/>
        </p:scale>
        <p:origin x="-450" y="-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2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3220" y="239914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Башкиров Вячеслав Филлипович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1915-2001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22" name="Picture 2" descr="C:\Users\Елена\Desktop\bashkirov-05092008182751oVq_middl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51186" y="1621330"/>
            <a:ext cx="4473857" cy="5236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Слава героям Сталинграда!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533317" y="3243805"/>
            <a:ext cx="5052713" cy="342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C:\Users\Елена\Desktop\130319p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2906" y="1597037"/>
            <a:ext cx="7523544" cy="19482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7788" y="415159"/>
            <a:ext cx="3932237" cy="530225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Дом Павлова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98939" y="3993266"/>
            <a:ext cx="3804663" cy="2534857"/>
          </a:xfrm>
        </p:spPr>
      </p:pic>
      <p:pic>
        <p:nvPicPr>
          <p:cNvPr id="31746" name="Picture 2" descr="C:\Users\Елена\Desktop\image1948729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5454" y="1004286"/>
            <a:ext cx="4224948" cy="2387096"/>
          </a:xfrm>
          <a:prstGeom prst="rect">
            <a:avLst/>
          </a:prstGeom>
          <a:noFill/>
        </p:spPr>
      </p:pic>
      <p:pic>
        <p:nvPicPr>
          <p:cNvPr id="31747" name="Picture 3" descr="C:\Users\Елена\Desktop\Dom-Pavlova-posle-okonchaniya-oborony-Stalingrad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0850" y="1270080"/>
            <a:ext cx="6641171" cy="43089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796851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4482557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Подвиги героев Сталинграда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>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Путилов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Матвей Мефодьевич </a:t>
            </a:r>
            <a:b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1923-1942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794" name="Picture 2" descr="C:\Users\Елена\Desktop\15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0033" y="1418896"/>
            <a:ext cx="3636609" cy="4933926"/>
          </a:xfrm>
          <a:prstGeom prst="rect">
            <a:avLst/>
          </a:prstGeom>
          <a:noFill/>
        </p:spPr>
      </p:pic>
      <p:pic>
        <p:nvPicPr>
          <p:cNvPr id="8" name="Picture 3" descr="C:\Users\Елена\Desktop\0_10863d_4d18105f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2921" y="1342296"/>
            <a:ext cx="4066973" cy="5203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4220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</a:t>
            </a:r>
            <a:r>
              <a:rPr lang="ru-RU" dirty="0" smtClean="0">
                <a:effectLst/>
              </a:rPr>
              <a:t>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Сердюков Николай Филлипович</a:t>
            </a:r>
            <a:b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1924-1943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4818" name="Picture 2" descr="C:\Users\Елена\Desktop\b7061ddd2132797b4dfd61bf10ea037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55385" y="1570116"/>
            <a:ext cx="3684848" cy="4869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9292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Королева Гуля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(Марионелла Владимировна)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1922 -1942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854" y="1875098"/>
            <a:ext cx="3287210" cy="4525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2" name="Picture 2" descr="C:\Users\Елена\Desktop\2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113" y="1690868"/>
            <a:ext cx="2526777" cy="4159303"/>
          </a:xfrm>
          <a:prstGeom prst="rect">
            <a:avLst/>
          </a:prstGeom>
          <a:noFill/>
        </p:spPr>
      </p:pic>
      <p:pic>
        <p:nvPicPr>
          <p:cNvPr id="35843" name="Picture 3" descr="C:\Users\Елена\Desktop\Gulya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17215" y="2979918"/>
            <a:ext cx="4795697" cy="34933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4940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dirty="0" smtClean="0">
                <a:solidFill>
                  <a:srgbClr val="C00000"/>
                </a:solidFill>
              </a:rPr>
              <a:t>Зайцев Василий Григорьевич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1915-1991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289" y="1726228"/>
            <a:ext cx="3333508" cy="4417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6377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</a:rPr>
              <a:t>Павлов Яков Федотович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1917-1981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7650" name="Picture 2" descr="C:\Users\Елена\Desktop\8ec456bbdf39182db69e313f3c28139538834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93028" y="3008505"/>
            <a:ext cx="3501366" cy="3461744"/>
          </a:xfrm>
          <a:prstGeom prst="rect">
            <a:avLst/>
          </a:prstGeom>
          <a:noFill/>
        </p:spPr>
      </p:pic>
      <p:pic>
        <p:nvPicPr>
          <p:cNvPr id="27651" name="Picture 3" descr="C:\Users\Елена\Desktop\17-oktyabrya-1917-rodilsya-YA-kov-Fedo-tovich-Pa-vlov-geroj-Stalingradskoj-bitvy-komandir-bojtsov-oboronyavshih-Dom-Pavlova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7913" y="1834779"/>
            <a:ext cx="6611541" cy="5023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417</TotalTime>
  <Words>15</Words>
  <Application>Microsoft Office PowerPoint</Application>
  <PresentationFormat>Произвольный</PresentationFormat>
  <Paragraphs>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Слайд 1</vt:lpstr>
      <vt:lpstr>Слайд 2</vt:lpstr>
      <vt:lpstr>Дом Павлова</vt:lpstr>
      <vt:lpstr>Подвиги героев Сталинграда</vt:lpstr>
      <vt:lpstr>  Путилов  Матвей Мефодьевич  1923-1942 </vt:lpstr>
      <vt:lpstr>  Сердюков Николай Филлипович 1924-1943</vt:lpstr>
      <vt:lpstr>Королева Гуля  (Марионелла Владимировна) 1922 -1942 </vt:lpstr>
      <vt:lpstr>  Зайцев Василий Григорьевич  1915-1991 </vt:lpstr>
      <vt:lpstr> Павлов Яков Федотович 1917-1981 </vt:lpstr>
      <vt:lpstr> Башкиров Вячеслав Филлипович 1915-2001 </vt:lpstr>
      <vt:lpstr>Слава героям Сталинграда!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Памятные места Волгограда</dc:title>
  <dc:creator>Little</dc:creator>
  <cp:lastModifiedBy>Елена</cp:lastModifiedBy>
  <cp:revision>55</cp:revision>
  <dcterms:created xsi:type="dcterms:W3CDTF">2016-05-01T17:18:15Z</dcterms:created>
  <dcterms:modified xsi:type="dcterms:W3CDTF">2017-05-16T12:19:56Z</dcterms:modified>
</cp:coreProperties>
</file>