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58" r:id="rId4"/>
    <p:sldId id="292" r:id="rId5"/>
    <p:sldId id="29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63" autoAdjust="0"/>
    <p:restoredTop sz="89710" autoAdjust="0"/>
  </p:normalViewPr>
  <p:slideViewPr>
    <p:cSldViewPr snapToGrid="0">
      <p:cViewPr varScale="1">
        <p:scale>
          <a:sx n="82" d="100"/>
          <a:sy n="82" d="100"/>
        </p:scale>
        <p:origin x="-450" y="-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Памятные места Волгограда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Sights of hero -town VOLGOGRAD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454768"/>
            <a:ext cx="9144000" cy="1210308"/>
          </a:xfrm>
        </p:spPr>
        <p:txBody>
          <a:bodyPr>
            <a:normAutofit fontScale="85000" lnSpcReduction="10000"/>
          </a:bodyPr>
          <a:lstStyle/>
          <a:p>
            <a:r>
              <a:rPr lang="ru-RU" sz="3200" dirty="0" smtClean="0"/>
              <a:t>Экскурсия по местам боевой славы города-героя.</a:t>
            </a:r>
            <a:endParaRPr lang="en-US" sz="3200" dirty="0" smtClean="0"/>
          </a:p>
          <a:p>
            <a:r>
              <a:rPr lang="en-US" sz="3200" dirty="0" smtClean="0"/>
              <a:t>Tour Around Places Of Battle Glory Of The Hero-Town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09354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313" name="Object 1"/>
          <p:cNvGraphicFramePr>
            <a:graphicFrameLocks noChangeAspect="1"/>
          </p:cNvGraphicFramePr>
          <p:nvPr/>
        </p:nvGraphicFramePr>
        <p:xfrm>
          <a:off x="6553825" y="150472"/>
          <a:ext cx="4291652" cy="3217762"/>
        </p:xfrm>
        <a:graphic>
          <a:graphicData uri="http://schemas.openxmlformats.org/presentationml/2006/ole">
            <p:oleObj spid="_x0000_s13313" name="Слайд" r:id="rId3" imgW="4772025" imgH="3571850" progId="PowerPoint.Slide.12">
              <p:embed/>
            </p:oleObj>
          </a:graphicData>
        </a:graphic>
      </p:graphicFrame>
      <p:pic>
        <p:nvPicPr>
          <p:cNvPr id="2" name="Picture 2" descr="C:\Users\Елена\Desktop\ст битв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9081" y="3622758"/>
            <a:ext cx="9109340" cy="3235242"/>
          </a:xfrm>
          <a:prstGeom prst="rect">
            <a:avLst/>
          </a:prstGeom>
          <a:noFill/>
        </p:spPr>
      </p:pic>
      <p:pic>
        <p:nvPicPr>
          <p:cNvPr id="13315" name="Picture 3" descr="C:\Users\Елена\Desktop\5d6e7600b77a42a92c9058566e1c4b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7630" y="146833"/>
            <a:ext cx="4861207" cy="32332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47371" y="523392"/>
            <a:ext cx="6539698" cy="54133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Композиция 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>«Память поколений»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28676" name="Picture 4" descr="C:\Users\Елена\Desktop\Композиция-«Память-поколений»-на-Мамаевом-курган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982" y="1853555"/>
            <a:ext cx="6921659" cy="46166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345486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Площадь «Стоявших насмерть»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2" descr="C:\Users\Елена\Desktop\mamaev_kurgan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2310" y="1736203"/>
            <a:ext cx="7051138" cy="4697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Елена\Desktop\Стены-руины-на-Мамаевом-кургане-фот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4421" y="1650826"/>
            <a:ext cx="7563751" cy="4612044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180618" y="532435"/>
            <a:ext cx="86371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ahoma" pitchFamily="34" charset="0"/>
              </a:rPr>
              <a:t>Стены-руины на Мамаевом кургане.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416</TotalTime>
  <Words>27</Words>
  <Application>Microsoft Office PowerPoint</Application>
  <PresentationFormat>Произвольный</PresentationFormat>
  <Paragraphs>6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Апекс</vt:lpstr>
      <vt:lpstr>Слайд</vt:lpstr>
      <vt:lpstr>    Памятные места Волгограда   Sights of hero -town VOLGOGRAD </vt:lpstr>
      <vt:lpstr>Слайд 2</vt:lpstr>
      <vt:lpstr>Композиция  «Память поколений»</vt:lpstr>
      <vt:lpstr>Площадь «Стоявших насмерть»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Памятные места Волгограда</dc:title>
  <dc:creator>Little</dc:creator>
  <cp:lastModifiedBy>Елена</cp:lastModifiedBy>
  <cp:revision>53</cp:revision>
  <dcterms:created xsi:type="dcterms:W3CDTF">2016-05-01T17:18:15Z</dcterms:created>
  <dcterms:modified xsi:type="dcterms:W3CDTF">2017-05-16T12:12:25Z</dcterms:modified>
</cp:coreProperties>
</file>