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20&#1090;&#1088;&#1072;&#1085;&#1089;&#1087;&#1086;&#1088;&#1090;&amp;family=yes" TargetMode="External"/><Relationship Id="rId2" Type="http://schemas.openxmlformats.org/officeDocument/2006/relationships/hyperlink" Target="http://avtosreda.ru/info/rol_transporta_v_sovremennom_mire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transporton.ru/141-transport.html?showall=1&amp;limitstar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00808"/>
            <a:ext cx="8455968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Роль транспорта в развитии цивилизации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99592" y="0"/>
            <a:ext cx="7772400" cy="777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бюджетное общеобразовательное учреждение «Средняя  школа № 17</a:t>
            </a:r>
            <a:br>
              <a:rPr kumimoji="0" lang="ru-RU" sz="5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509120"/>
            <a:ext cx="3128392" cy="1752600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Гусев Артем Михайлович,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9 А класса,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«Средняя школа № 17»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Гусева Лариса Анатольевна,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информатики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«Средняя школа № 17»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6453336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83671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Всероссийский конкурс работ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«Моя профессия  - моё будущее»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oplib.ru/image.php?way=oplib/baza14/454479135853.files/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941168"/>
            <a:ext cx="4702357" cy="1363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8" name="Picture 2" descr="http://www.1gai.ru/uploads/posts/2015-04/1430410395_transpo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852936"/>
            <a:ext cx="2664296" cy="1918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http://gentls.ru/files/styles/545x/public/field/image/zd.jpg?itok=fS93bTd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4341" y="2924944"/>
            <a:ext cx="3509659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476672"/>
            <a:ext cx="4283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Изобретение колеса способствовало появлению колесных повозок — боевых колесниц, которые в Месопотамии и в Западной Азии были сооружены за 5 тыс. лет до н.э. Первые дисковые колеса представляли собой поперечные обрубки круглых бревен, затем - сбитые деревянными планками ободья. В дальнейшем колеса повозок стали делать в виде деревянных дисков и в виде обода со ступицей и спицами.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http://images.csmonitor.com/csmarchives/2008/11/OWORLD24_P1.jpg?alias=standard_900x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628800"/>
            <a:ext cx="4469463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116632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Колесный транспорт развивался по мере того, как налаживались связи между народами. Первые экипажи имели жесткие оси, затем появилась упругая подвеска на гибких деревянных планках, а позднее — на кожаных ремнях.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AutoShape 2" descr="http://ru1.anyfad.com/items/t1@8d04714d-a934-45fd-8c31-998229fc7dbb/Paradnaya-kare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itd3.mycdn.me/image?id=838119799519&amp;t=20&amp;plc=WEB&amp;tkn=*xPNdzH9fL53JoPlBjRR-RPkAt84"/>
          <p:cNvPicPr>
            <a:picLocks noChangeAspect="1" noChangeArrowheads="1"/>
          </p:cNvPicPr>
          <p:nvPr/>
        </p:nvPicPr>
        <p:blipFill>
          <a:blip r:embed="rId2" cstate="print"/>
          <a:srcRect b="19259"/>
          <a:stretch>
            <a:fillRect/>
          </a:stretch>
        </p:blipFill>
        <p:spPr bwMode="auto">
          <a:xfrm>
            <a:off x="0" y="0"/>
            <a:ext cx="410445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12" name="Picture 16" descr="http://www.saulwordsworth.com/blog/wp-content/uploads/2009/02/hansom-cab.jpg"/>
          <p:cNvPicPr>
            <a:picLocks noChangeAspect="1" noChangeArrowheads="1"/>
          </p:cNvPicPr>
          <p:nvPr/>
        </p:nvPicPr>
        <p:blipFill>
          <a:blip r:embed="rId3" cstate="print"/>
          <a:srcRect t="14112" r="8537" b="11297"/>
          <a:stretch>
            <a:fillRect/>
          </a:stretch>
        </p:blipFill>
        <p:spPr bwMode="auto">
          <a:xfrm>
            <a:off x="1115616" y="3284984"/>
            <a:ext cx="5616624" cy="3180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1" name="Picture 19" descr="https://new-retail.ru/upload/medialibrary/40f/40f9ced0122e5f0aa65b8d55423768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597010"/>
            <a:ext cx="3419872" cy="2260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964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появления железных дорог самым быстрым способом передвижения была езда на перекладных, при которой на каждой станции меняли лошадей. Средняя скорость почтовых карет составляла 11,3 км/ч.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 трамвайные вагоны, приводимые в движение по рельсовому пути конной тягой, появились в Нью-Орлеане в 1834 г. и в Гарлеме в 1838 г. Лошади теперь легче тащили вагоны, могли везти большее количество пассажиров с увеличенной скоростью.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http://img11.nnm.me/7/3/f/3/9/68441f2e256707cdd62248ed10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://img11.nnm.me/7/3/f/3/9/68441f2e256707cdd62248ed10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://img11.nnm.me/7/3/f/3/9/68441f2e256707cdd62248ed10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http://img11.nnm.me/7/3/f/3/9/68441f2e256707cdd62248ed10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http://img11.nnm.me/7/3/f/3/9/68441f2e256707cdd62248ed10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http://img11.nnm.me/7/3/f/3/9/68441f2e256707cdd62248ed10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3" cstate="print"/>
          <a:srcRect l="14765" t="34777" r="39757" b="38645"/>
          <a:stretch>
            <a:fillRect/>
          </a:stretch>
        </p:blipFill>
        <p:spPr bwMode="auto">
          <a:xfrm>
            <a:off x="251520" y="3068960"/>
            <a:ext cx="4044449" cy="1890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7" name="Picture 15" descr="http://www.evpatori.ru/wp-content/uploads/2015/08/%D0%92%D0%B0%D0%B3%D0%BE%D0%BD%D0%BE%D0%B2%D0%BE%D0%B6%D0%B0%D1%82%D1%8B%D0%B5-%D0%BA%D0%BE%D0%BD%D0%B4%D1%83%D0%BA%D1%82%D0%BE%D1%80-%D0%B8-%D0%BF%D0%BE%D0%BB%D0%B8%D1%86%D0%B5%D0%B9%D1%81%D0%BA%D0%B8%D0%B9-%D0%B2%D0%BE%D0%B7%D0%BB%D0%B5-%D1%82%D1%80%D0%B0%D0%BC%D0%B2%D0%B0%D1%8F-%D0%B0%D0%B2%D0%B3%D1%83%D1%81%D1%82-1914-%D0%B3..jpg"/>
          <p:cNvPicPr>
            <a:picLocks noChangeAspect="1" noChangeArrowheads="1"/>
          </p:cNvPicPr>
          <p:nvPr/>
        </p:nvPicPr>
        <p:blipFill>
          <a:blip r:embed="rId4" cstate="print"/>
          <a:srcRect l="12633" t="11230" r="7355"/>
          <a:stretch>
            <a:fillRect/>
          </a:stretch>
        </p:blipFill>
        <p:spPr bwMode="auto">
          <a:xfrm>
            <a:off x="179512" y="4760881"/>
            <a:ext cx="2520280" cy="2097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9" name="Picture 17" descr="http://www.etoretro.ru/data/media/4712/1357892598c48.jpg"/>
          <p:cNvPicPr>
            <a:picLocks noChangeAspect="1" noChangeArrowheads="1"/>
          </p:cNvPicPr>
          <p:nvPr/>
        </p:nvPicPr>
        <p:blipFill>
          <a:blip r:embed="rId5" cstate="print"/>
          <a:srcRect t="5614" r="7864" b="6437"/>
          <a:stretch>
            <a:fillRect/>
          </a:stretch>
        </p:blipFill>
        <p:spPr bwMode="auto">
          <a:xfrm>
            <a:off x="5364088" y="3212976"/>
            <a:ext cx="3652490" cy="2200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современном мире транспортные услуги обеспечивают повышение эффективности общественного производства, нормальное функционирование экономики. Они создают условия для рационального распределения по территории страны производственных сил, учитывая самое целесообразное приближение к районам потребления продукции и источникам сырья предприятий разных отраслей экономики, что позволяет развиваться таким отраслям как сельское хозяйство, торговля и остальным. Транспорт незаменим и для развития туризма.</a:t>
            </a:r>
          </a:p>
          <a:p>
            <a:pPr indent="53975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Большую роль играет транспорт в разрешениях социальных проблем, в обеспечении культурных, деловых и туристских поездок населения, а также в развитии культурного обмена в самой стране и зарубежьем.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64096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http://avtosreda.ru/info/rol_transporta_v_sovremennom_mire/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https://yandex.ru/images/search?text=%20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транспорт&amp;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family=yes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http://transporton.ru/141-transport.html?showall=1&amp;limitstart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188640"/>
            <a:ext cx="4499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Прогресс человеческого общества неотделим от истории развития транспорта.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 словом «транспорт» понимается процесс перемещения. Именно в этом состоит его главная функция. Известно, что без перемещения орудий, предметов труда, да и самого человека невозможны ни добывание пищи, ни постройка жилья, ни, тем более, трудовая деятельность человека по развитию современного производства.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://www.nuinu.su/uploads/posts/2008-09/1220714306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2788599" cy="2783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 descr="http://cs627327.vk.me/v627327094/9653/avvJ6D_yd8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05064"/>
            <a:ext cx="3024336" cy="2268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88640"/>
            <a:ext cx="56886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 не мог прожить без дорог. Дороги были всегда. Люди сооружали дороги, средства перемещения грузов осознанно, с целью более полного обеспечения своих потребностей. В условиях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первобытно-общинного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уклада использовались шесты, коромысла, волокуши. Крупным шагом вперед было приручение животных и использование их для транспортных целей как в качестве вьючных, так и в виде «тягловой силы».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www.extremum.org/data1/extremum/ex.nsf/e2425eec672f551bc325725a00592f02/d15a3c9c08f3e5f9c32578480067bddc/body/2618.3562!OpenElement&amp;FieldElemFormat=gif"/>
          <p:cNvPicPr>
            <a:picLocks noChangeAspect="1" noChangeArrowheads="1"/>
          </p:cNvPicPr>
          <p:nvPr/>
        </p:nvPicPr>
        <p:blipFill>
          <a:blip r:embed="rId2" cstate="print"/>
          <a:srcRect b="65645"/>
          <a:stretch>
            <a:fillRect/>
          </a:stretch>
        </p:blipFill>
        <p:spPr bwMode="auto">
          <a:xfrm>
            <a:off x="0" y="404664"/>
            <a:ext cx="3513992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" descr="https://im0-tub-ru.yandex.net/i?id=ac8e76749bd2201d1c582d4e7c5c55aa&amp;n=33&amp;h=215&amp;w=287"/>
          <p:cNvPicPr>
            <a:picLocks noChangeAspect="1" noChangeArrowheads="1"/>
          </p:cNvPicPr>
          <p:nvPr/>
        </p:nvPicPr>
        <p:blipFill>
          <a:blip r:embed="rId3" cstate="print"/>
          <a:srcRect t="28130"/>
          <a:stretch>
            <a:fillRect/>
          </a:stretch>
        </p:blipFill>
        <p:spPr bwMode="auto">
          <a:xfrm>
            <a:off x="1259632" y="4221088"/>
            <a:ext cx="4630189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116632"/>
            <a:ext cx="50943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 цивилизации своим развитием были обязаны не только плодородным землям долин рек Нила, Тигра и Евфрата, Инда и Ганга, Хуанхэ и Янцзы, а также средиземноморского побережья, но и транспортным возможностям этих рек и морей. Во многом благодаря этим возможностям была создана развитая для своего времени транспортная система, ставшая мощным фактором становления и развития древнейших цивилизаций.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80" name="Picture 16" descr="http://proegypet.ru/wp-content/uploads/2015/07/tumba-de-sennefer-teba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358813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82" name="Picture 18" descr="http://www.imagenesbing.com/bingimages/08-08-2009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07504" y="3212976"/>
            <a:ext cx="3652342" cy="1951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26064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Египет, по свидетельству древнегреческого историка Геродота, за 5 тыс. лет до н.э. обладал многочисленным флотом, на котором была занята огромная армия людей — 700 тыс. человек.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s7.hostingkartinok.com/uploads/images/2015/01/c73a70894d19b089d68a872f3c2d34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49" y="116632"/>
            <a:ext cx="4367729" cy="2628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6" descr="https://img-fotki.yandex.ru/get/15589/3692493.36/0_fd1a0_39b54920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5" y="2852936"/>
            <a:ext cx="7661935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836712"/>
            <a:ext cx="47160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Высокий по тем временам уровень развития морского флота был не только в Египте. Финикия, занимавшая узкую полосу земли на восточном берегу Средиземного моря, славилась искусством своих судостроителей и успехами мореплавателей. Флот обслуживал торговлю, помогал осваивать колонии, где впоследствии выросли крупные торговые города (Карфаген и др.).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2" name="Picture 6" descr="http://litceymos.ru/itbeitb/%D0%9A%D0%BE%D0%BD%D1%81%D0%BF%D0%B5%D0%BA%D1%82+%D0%BF%D0%BE+%D1%82%D0%B5%D0%BC%D0%B5+%C2%AB%D0%A4%D0%B8%D0%BD%D0%B8%D0%BA%D0%B8%D0%B9%D1%81%D0%BA%D0%BE%D0%B5+%D0%B3%D0%BE%D1%81%D1%83%D0%B4%D0%B0%D1%80%D1%81%D1%82%D0%B2%D0%BE%C2%BBb/4331_html_7b6ab0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086225" cy="3524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4" name="Picture 8" descr="http://history-repetitor.ru/uploads/posts/2016-12/medium/1480914304_finikijcy-1500-100-gg-do-n-e_3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6"/>
            <a:ext cx="4338557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дальнейшем развитии общества стала возрастать роль сухопутного транспорта. Сухопутные дороги сооружались еще в древние времена. По ним лошади и волы везли повозки, скакали всадники, шли караваны верблюдов, груженные товарами, перемещались отряды воинов. Главные дороги благоустраивались. Гонцы со срочными сообщениями, сменяя через 2—3 км лошадей, мчались со скоростью 40 км/ч. Имеются сведения о том, что персидскому царю Дарию, находившемуся почти в 2 тыс. км от Эгейского моря в своем дворце в Сузах (на территории нынешнего Ирана), доставлялась свежая рыба, вылавливаемая в этом море, вполне правдоподобны.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00" name="Picture 8" descr="http://cs7010.vk.me/c6064/v6064405/48d0/Irqja8REkkg.jpg"/>
          <p:cNvPicPr>
            <a:picLocks noChangeAspect="1" noChangeArrowheads="1"/>
          </p:cNvPicPr>
          <p:nvPr/>
        </p:nvPicPr>
        <p:blipFill>
          <a:blip r:embed="rId2" cstate="print"/>
          <a:srcRect t="18705" b="20504"/>
          <a:stretch>
            <a:fillRect/>
          </a:stretch>
        </p:blipFill>
        <p:spPr bwMode="auto">
          <a:xfrm>
            <a:off x="107504" y="4221088"/>
            <a:ext cx="501552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2" name="Picture 10" descr="http://www.evpatori.ru/wp-content/uploads/2015/09/RZYMSKA-DRO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221088"/>
            <a:ext cx="3410744" cy="240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oykon.ru/wp-content/uploads/2013/05/mega-sea-resort.jpg"/>
          <p:cNvPicPr>
            <a:picLocks noChangeAspect="1" noChangeArrowheads="1"/>
          </p:cNvPicPr>
          <p:nvPr/>
        </p:nvPicPr>
        <p:blipFill>
          <a:blip r:embed="rId2" cstate="print"/>
          <a:srcRect l="13425" r="13482"/>
          <a:stretch>
            <a:fillRect/>
          </a:stretch>
        </p:blipFill>
        <p:spPr bwMode="auto">
          <a:xfrm>
            <a:off x="2771800" y="4635098"/>
            <a:ext cx="3528392" cy="2222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Поиски человеком новых средств перемещения грузов привели его к одному из самых выдающихся изобретений человечества - колесу, которое, пройдя длительный путь конструктивного усовершенствования, стало неотъемлемой частью многочисленных машин, в том числе подвижного состава колеса требовало улучшенного дорожного покрытия, логически вело к созданию искусственных наземных дорог. Появление таких дорог также следует признать выдающимся событием в истории человечества. Сухопутные дороги способствовали развитию древних Египта и Вавилона, Персидского царства, Китая.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annales.info/egipet/avdiev/1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789040"/>
            <a:ext cx="3203848" cy="1956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http://dpgo.ru/uploads/files/555wkjiy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1176" y="3861049"/>
            <a:ext cx="3097118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188640"/>
            <a:ext cx="42484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Благодаря использованию колеса исчезло трение скольжения, а трение качения позволило во много раз снизить силу преодоления сопротивления передвижению повозки.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Вместе с совершенствованием колеса развивались конструкции и внешние формы повозок, которые можно считать прообразами ныне существующих и будущих конструкций локомотивов и вагонов.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clever-promo.ru/pic-bygaga.com.ua/uploads/posts/2014-04/1397119990_kto-i-kak-izobrel-velosiped-4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556792"/>
            <a:ext cx="5118447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638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Роль транспорта в развитии цивилизации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транспорта в развитии цивилизации</dc:title>
  <dc:creator>User</dc:creator>
  <cp:lastModifiedBy>User</cp:lastModifiedBy>
  <cp:revision>34</cp:revision>
  <dcterms:created xsi:type="dcterms:W3CDTF">2017-04-25T13:52:38Z</dcterms:created>
  <dcterms:modified xsi:type="dcterms:W3CDTF">2017-05-16T08:56:24Z</dcterms:modified>
</cp:coreProperties>
</file>